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332" r:id="rId33"/>
    <p:sldId id="333" r:id="rId34"/>
    <p:sldId id="334" r:id="rId35"/>
    <p:sldId id="335" r:id="rId36"/>
    <p:sldId id="336" r:id="rId37"/>
    <p:sldId id="337" r:id="rId38"/>
    <p:sldId id="338" r:id="rId39"/>
    <p:sldId id="339" r:id="rId40"/>
    <p:sldId id="340" r:id="rId41"/>
    <p:sldId id="341" r:id="rId42"/>
    <p:sldId id="342" r:id="rId43"/>
    <p:sldId id="343" r:id="rId44"/>
    <p:sldId id="288" r:id="rId45"/>
    <p:sldId id="289" r:id="rId46"/>
    <p:sldId id="290" r:id="rId47"/>
    <p:sldId id="325" r:id="rId48"/>
    <p:sldId id="327" r:id="rId49"/>
    <p:sldId id="328" r:id="rId50"/>
    <p:sldId id="291" r:id="rId51"/>
    <p:sldId id="292" r:id="rId52"/>
    <p:sldId id="293" r:id="rId53"/>
    <p:sldId id="294" r:id="rId54"/>
    <p:sldId id="295" r:id="rId55"/>
    <p:sldId id="296" r:id="rId56"/>
    <p:sldId id="297" r:id="rId57"/>
    <p:sldId id="298" r:id="rId58"/>
    <p:sldId id="299" r:id="rId59"/>
    <p:sldId id="300" r:id="rId60"/>
    <p:sldId id="301" r:id="rId61"/>
    <p:sldId id="302" r:id="rId62"/>
    <p:sldId id="303" r:id="rId63"/>
    <p:sldId id="304" r:id="rId64"/>
    <p:sldId id="305" r:id="rId65"/>
    <p:sldId id="306" r:id="rId66"/>
    <p:sldId id="307" r:id="rId67"/>
    <p:sldId id="344" r:id="rId68"/>
    <p:sldId id="345" r:id="rId69"/>
    <p:sldId id="346" r:id="rId70"/>
    <p:sldId id="347" r:id="rId71"/>
    <p:sldId id="348" r:id="rId72"/>
    <p:sldId id="349" r:id="rId73"/>
    <p:sldId id="350" r:id="rId74"/>
    <p:sldId id="351" r:id="rId75"/>
    <p:sldId id="352" r:id="rId76"/>
    <p:sldId id="353" r:id="rId77"/>
    <p:sldId id="354" r:id="rId78"/>
    <p:sldId id="355" r:id="rId79"/>
    <p:sldId id="308" r:id="rId80"/>
    <p:sldId id="309" r:id="rId81"/>
    <p:sldId id="310" r:id="rId82"/>
    <p:sldId id="311" r:id="rId83"/>
    <p:sldId id="312" r:id="rId84"/>
    <p:sldId id="313" r:id="rId85"/>
    <p:sldId id="314" r:id="rId86"/>
    <p:sldId id="315" r:id="rId87"/>
    <p:sldId id="316" r:id="rId88"/>
    <p:sldId id="317" r:id="rId89"/>
    <p:sldId id="318" r:id="rId90"/>
    <p:sldId id="319" r:id="rId91"/>
    <p:sldId id="320" r:id="rId92"/>
    <p:sldId id="321" r:id="rId93"/>
    <p:sldId id="322" r:id="rId94"/>
    <p:sldId id="323" r:id="rId95"/>
    <p:sldId id="324" r:id="rId96"/>
    <p:sldId id="329" r:id="rId97"/>
    <p:sldId id="330" r:id="rId98"/>
    <p:sldId id="331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95"/>
    <p:restoredTop sz="93662"/>
  </p:normalViewPr>
  <p:slideViewPr>
    <p:cSldViewPr snapToGrid="0" snapToObjects="1">
      <p:cViewPr varScale="1">
        <p:scale>
          <a:sx n="86" d="100"/>
          <a:sy n="86" d="100"/>
        </p:scale>
        <p:origin x="79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050F2-266E-004F-8114-D62B474B7D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/>
              <a:t>Školska kuharica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FED6FB-82A7-D54D-9119-23699FB506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sr-Latn-RS" dirty="0"/>
              <a:t>Knjiga recepata </a:t>
            </a:r>
            <a:r>
              <a:rPr lang="sr-Latn-RS" dirty="0" err="1"/>
              <a:t>bilogorskih</a:t>
            </a:r>
            <a:r>
              <a:rPr lang="sr-Latn-RS" dirty="0"/>
              <a:t> tradicionalnih jela</a:t>
            </a:r>
          </a:p>
          <a:p>
            <a:endParaRPr lang="sr-Latn-RS" dirty="0"/>
          </a:p>
          <a:p>
            <a:r>
              <a:rPr lang="sr-Latn-RS" dirty="0"/>
              <a:t>Izradili Mato </a:t>
            </a:r>
            <a:r>
              <a:rPr lang="sr-Latn-RS" dirty="0" err="1"/>
              <a:t>zrilić</a:t>
            </a:r>
            <a:r>
              <a:rPr lang="sr-Latn-RS" dirty="0"/>
              <a:t> i </a:t>
            </a:r>
            <a:r>
              <a:rPr lang="sr-Latn-RS" dirty="0" err="1"/>
              <a:t>tara</a:t>
            </a:r>
            <a:r>
              <a:rPr lang="sr-Latn-RS" dirty="0"/>
              <a:t> </a:t>
            </a:r>
            <a:r>
              <a:rPr lang="sr-Latn-RS" dirty="0" err="1"/>
              <a:t>milović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812554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CEA32-694D-9F47-852B-9C4F100A9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Varivo od repe i krumpira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A8EDF-9E41-9445-B47A-739609734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r-Latn-RS" dirty="0"/>
              <a:t>Za 4 osobe</a:t>
            </a:r>
          </a:p>
          <a:p>
            <a:r>
              <a:rPr lang="sr-Latn-RS" dirty="0"/>
              <a:t>Sastojci.  500 </a:t>
            </a:r>
            <a:r>
              <a:rPr lang="sr-Latn-RS" dirty="0" err="1"/>
              <a:t>g</a:t>
            </a:r>
            <a:r>
              <a:rPr lang="sr-Latn-RS" dirty="0"/>
              <a:t> kisele repe </a:t>
            </a:r>
          </a:p>
          <a:p>
            <a:r>
              <a:rPr lang="sr-Latn-RS" dirty="0"/>
              <a:t>3-4 krumpira</a:t>
            </a:r>
          </a:p>
          <a:p>
            <a:r>
              <a:rPr lang="sr-Latn-RS" dirty="0"/>
              <a:t>1 veći luk</a:t>
            </a:r>
          </a:p>
          <a:p>
            <a:r>
              <a:rPr lang="sr-Latn-RS" dirty="0"/>
              <a:t>2 žlice svinjske masti ili ulja</a:t>
            </a:r>
          </a:p>
          <a:p>
            <a:r>
              <a:rPr lang="sr-Latn-RS" dirty="0"/>
              <a:t>1 žličica mljevene crvene paprike</a:t>
            </a:r>
          </a:p>
          <a:p>
            <a:r>
              <a:rPr lang="sr-Latn-RS" dirty="0"/>
              <a:t>Sol i papar po ukusu</a:t>
            </a:r>
          </a:p>
          <a:p>
            <a:r>
              <a:rPr lang="sr-Latn-RS" dirty="0"/>
              <a:t>Voda ili blagi temeljac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79545409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C4F7C5-8A9E-C9A8-C8D5-244845ABB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PRIPREMA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D1C2A53-8D21-D6FA-63A6-9B9538C6C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900" dirty="0"/>
              <a:t>U </a:t>
            </a:r>
            <a:r>
              <a:rPr lang="en-US" sz="1900" dirty="0" err="1"/>
              <a:t>plastičnoj</a:t>
            </a:r>
            <a:r>
              <a:rPr lang="en-US" sz="1900" dirty="0"/>
              <a:t> </a:t>
            </a:r>
            <a:r>
              <a:rPr lang="en-US" sz="1900" dirty="0" err="1"/>
              <a:t>posudi</a:t>
            </a:r>
            <a:r>
              <a:rPr lang="en-US" sz="1900" dirty="0"/>
              <a:t> </a:t>
            </a:r>
            <a:r>
              <a:rPr lang="en-US" sz="1900" dirty="0" err="1"/>
              <a:t>pomješamo</a:t>
            </a:r>
            <a:r>
              <a:rPr lang="en-US" sz="1900" dirty="0"/>
              <a:t> 1 lit</a:t>
            </a:r>
            <a:r>
              <a:rPr lang="hr-HR" sz="1900" dirty="0" err="1"/>
              <a:t>ru</a:t>
            </a:r>
            <a:r>
              <a:rPr lang="en-US" sz="1900" dirty="0"/>
              <a:t> </a:t>
            </a:r>
            <a:r>
              <a:rPr lang="en-US" sz="1900" dirty="0" err="1"/>
              <a:t>jogurta</a:t>
            </a:r>
            <a:r>
              <a:rPr lang="en-US" sz="1900" dirty="0"/>
              <a:t>, 4 </a:t>
            </a:r>
            <a:r>
              <a:rPr lang="en-US" sz="1900" dirty="0" err="1"/>
              <a:t>žlice</a:t>
            </a:r>
            <a:r>
              <a:rPr lang="en-US" sz="1900" dirty="0"/>
              <a:t> </a:t>
            </a:r>
            <a:r>
              <a:rPr lang="en-US" sz="1900" dirty="0" err="1"/>
              <a:t>šećera</a:t>
            </a:r>
            <a:r>
              <a:rPr lang="en-US" sz="1900" dirty="0"/>
              <a:t>, </a:t>
            </a:r>
            <a:r>
              <a:rPr lang="en-US" sz="1900" dirty="0" err="1"/>
              <a:t>prstohvat</a:t>
            </a:r>
            <a:r>
              <a:rPr lang="en-US" sz="1900" dirty="0"/>
              <a:t> soli, par </a:t>
            </a:r>
            <a:r>
              <a:rPr lang="en-US" sz="1900" dirty="0" err="1"/>
              <a:t>žlica</a:t>
            </a:r>
            <a:r>
              <a:rPr lang="en-US" sz="1900" dirty="0"/>
              <a:t> </a:t>
            </a:r>
            <a:r>
              <a:rPr lang="en-US" sz="1900" dirty="0" err="1"/>
              <a:t>brašna</a:t>
            </a:r>
            <a:r>
              <a:rPr lang="en-US" sz="1900" dirty="0"/>
              <a:t> </a:t>
            </a:r>
            <a:r>
              <a:rPr lang="en-US" sz="1900" dirty="0" err="1"/>
              <a:t>te</a:t>
            </a:r>
            <a:r>
              <a:rPr lang="en-US" sz="1900" dirty="0"/>
              <a:t> </a:t>
            </a:r>
            <a:r>
              <a:rPr lang="en-US" sz="1900" dirty="0" err="1"/>
              <a:t>sve</a:t>
            </a:r>
            <a:r>
              <a:rPr lang="en-US" sz="1900" dirty="0"/>
              <a:t> </a:t>
            </a:r>
            <a:r>
              <a:rPr lang="en-US" sz="1900" dirty="0" err="1"/>
              <a:t>zajedno</a:t>
            </a:r>
            <a:r>
              <a:rPr lang="en-US" sz="1900" dirty="0"/>
              <a:t> </a:t>
            </a:r>
            <a:r>
              <a:rPr lang="en-US" sz="1900" dirty="0" err="1"/>
              <a:t>izmiksamo</a:t>
            </a:r>
            <a:r>
              <a:rPr lang="en-US" sz="1900" dirty="0"/>
              <a:t> (po </a:t>
            </a:r>
            <a:r>
              <a:rPr lang="en-US" sz="1900" dirty="0" err="1"/>
              <a:t>potrebi</a:t>
            </a:r>
            <a:r>
              <a:rPr lang="en-US" sz="1900" dirty="0"/>
              <a:t> </a:t>
            </a:r>
            <a:r>
              <a:rPr lang="en-US" sz="1900" dirty="0" err="1"/>
              <a:t>dodajemo</a:t>
            </a:r>
            <a:r>
              <a:rPr lang="en-US" sz="1900" dirty="0"/>
              <a:t> </a:t>
            </a:r>
            <a:r>
              <a:rPr lang="en-US" sz="1900" dirty="0" err="1"/>
              <a:t>brašno</a:t>
            </a:r>
            <a:r>
              <a:rPr lang="en-US" sz="1900" dirty="0"/>
              <a:t> </a:t>
            </a:r>
            <a:r>
              <a:rPr lang="en-US" sz="1900" dirty="0" err="1"/>
              <a:t>tako</a:t>
            </a:r>
            <a:r>
              <a:rPr lang="en-US" sz="1900" dirty="0"/>
              <a:t> da </a:t>
            </a:r>
            <a:r>
              <a:rPr lang="en-US" sz="1900" dirty="0" err="1"/>
              <a:t>nam</a:t>
            </a:r>
            <a:r>
              <a:rPr lang="en-US" sz="1900" dirty="0"/>
              <a:t> </a:t>
            </a:r>
            <a:r>
              <a:rPr lang="en-US" sz="1900" dirty="0" err="1"/>
              <a:t>smjesa</a:t>
            </a:r>
            <a:r>
              <a:rPr lang="en-US" sz="1900" dirty="0"/>
              <a:t> </a:t>
            </a:r>
            <a:r>
              <a:rPr lang="en-US" sz="1900" dirty="0" err="1"/>
              <a:t>bude</a:t>
            </a:r>
            <a:r>
              <a:rPr lang="en-US" sz="1900" dirty="0"/>
              <a:t> </a:t>
            </a:r>
            <a:r>
              <a:rPr lang="en-US" sz="1900" dirty="0" err="1"/>
              <a:t>gušća</a:t>
            </a:r>
            <a:r>
              <a:rPr lang="en-US" sz="1900" dirty="0"/>
              <a:t> od </a:t>
            </a:r>
            <a:r>
              <a:rPr lang="en-US" sz="1900" dirty="0" err="1"/>
              <a:t>smjese</a:t>
            </a:r>
            <a:r>
              <a:rPr lang="en-US" sz="1900" dirty="0"/>
              <a:t> za </a:t>
            </a:r>
            <a:r>
              <a:rPr lang="en-US" sz="1900" dirty="0" err="1"/>
              <a:t>palačinke</a:t>
            </a:r>
            <a:r>
              <a:rPr lang="en-US" sz="1900" dirty="0"/>
              <a:t>). </a:t>
            </a:r>
            <a:r>
              <a:rPr lang="en-US" sz="1900" dirty="0" err="1"/>
              <a:t>Nakon</a:t>
            </a:r>
            <a:r>
              <a:rPr lang="en-US" sz="1900" dirty="0"/>
              <a:t> </a:t>
            </a:r>
            <a:r>
              <a:rPr lang="en-US" sz="1900" dirty="0" err="1"/>
              <a:t>što</a:t>
            </a:r>
            <a:r>
              <a:rPr lang="en-US" sz="1900" dirty="0"/>
              <a:t> </a:t>
            </a:r>
            <a:r>
              <a:rPr lang="en-US" sz="1900" dirty="0" err="1"/>
              <a:t>smjesu</a:t>
            </a:r>
            <a:r>
              <a:rPr lang="en-US" sz="1900" dirty="0"/>
              <a:t> </a:t>
            </a:r>
            <a:r>
              <a:rPr lang="en-US" sz="1900" dirty="0" err="1"/>
              <a:t>izmiksali</a:t>
            </a:r>
            <a:r>
              <a:rPr lang="en-US" sz="1900" dirty="0"/>
              <a:t> do </a:t>
            </a:r>
            <a:r>
              <a:rPr lang="en-US" sz="1900" dirty="0" err="1"/>
              <a:t>željene</a:t>
            </a:r>
            <a:r>
              <a:rPr lang="en-US" sz="1900" dirty="0"/>
              <a:t> </a:t>
            </a:r>
            <a:r>
              <a:rPr lang="en-US" sz="1900" dirty="0" err="1"/>
              <a:t>gustoće</a:t>
            </a:r>
            <a:r>
              <a:rPr lang="en-US" sz="1900" dirty="0"/>
              <a:t>, </a:t>
            </a:r>
            <a:r>
              <a:rPr lang="en-US" sz="1900" dirty="0" err="1"/>
              <a:t>smjesu</a:t>
            </a:r>
            <a:r>
              <a:rPr lang="en-US" sz="1900" dirty="0"/>
              <a:t> </a:t>
            </a:r>
            <a:r>
              <a:rPr lang="en-US" sz="1900" dirty="0" err="1"/>
              <a:t>ulijemo</a:t>
            </a:r>
            <a:r>
              <a:rPr lang="en-US" sz="1900" dirty="0"/>
              <a:t> u </a:t>
            </a:r>
            <a:r>
              <a:rPr lang="en-US" sz="1900" dirty="0" err="1"/>
              <a:t>prethodno</a:t>
            </a:r>
            <a:r>
              <a:rPr lang="en-US" sz="1900" dirty="0"/>
              <a:t> </a:t>
            </a:r>
            <a:r>
              <a:rPr lang="en-US" sz="1900" dirty="0" err="1"/>
              <a:t>nauljenu</a:t>
            </a:r>
            <a:r>
              <a:rPr lang="en-US" sz="1900" dirty="0"/>
              <a:t> </a:t>
            </a:r>
            <a:r>
              <a:rPr lang="en-US" sz="1900" dirty="0" err="1"/>
              <a:t>tepsiju</a:t>
            </a:r>
            <a:r>
              <a:rPr lang="en-US" sz="1900" dirty="0"/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900" dirty="0"/>
              <a:t>U </a:t>
            </a:r>
            <a:r>
              <a:rPr lang="en-US" sz="1900" dirty="0" err="1"/>
              <a:t>drugoj</a:t>
            </a:r>
            <a:r>
              <a:rPr lang="en-US" sz="1900" dirty="0"/>
              <a:t> </a:t>
            </a:r>
            <a:r>
              <a:rPr lang="en-US" sz="1900" dirty="0" err="1"/>
              <a:t>zdjeli</a:t>
            </a:r>
            <a:r>
              <a:rPr lang="en-US" sz="1900" dirty="0"/>
              <a:t> </a:t>
            </a:r>
            <a:r>
              <a:rPr lang="en-US" sz="1900" dirty="0" err="1"/>
              <a:t>pomješamo</a:t>
            </a:r>
            <a:r>
              <a:rPr lang="en-US" sz="1900" dirty="0"/>
              <a:t> 1 </a:t>
            </a:r>
            <a:r>
              <a:rPr lang="en-US" sz="1900" dirty="0" err="1"/>
              <a:t>malo</a:t>
            </a:r>
            <a:r>
              <a:rPr lang="en-US" sz="1900" dirty="0"/>
              <a:t> </a:t>
            </a:r>
            <a:r>
              <a:rPr lang="en-US" sz="1900" dirty="0" err="1"/>
              <a:t>vrhnje</a:t>
            </a:r>
            <a:r>
              <a:rPr lang="en-US" sz="1900" dirty="0"/>
              <a:t> </a:t>
            </a:r>
            <a:r>
              <a:rPr lang="en-US" sz="1900" dirty="0" err="1"/>
              <a:t>sa</a:t>
            </a:r>
            <a:r>
              <a:rPr lang="en-US" sz="1900" dirty="0"/>
              <a:t> </a:t>
            </a:r>
            <a:r>
              <a:rPr lang="en-US" sz="1900" dirty="0" err="1"/>
              <a:t>otprilike</a:t>
            </a:r>
            <a:r>
              <a:rPr lang="en-US" sz="1900" dirty="0"/>
              <a:t> 1 dcl </a:t>
            </a:r>
            <a:r>
              <a:rPr lang="en-US" sz="1900" dirty="0" err="1"/>
              <a:t>mlijeka</a:t>
            </a:r>
            <a:r>
              <a:rPr lang="en-US" sz="1900" dirty="0"/>
              <a:t> </a:t>
            </a:r>
            <a:r>
              <a:rPr lang="en-US" sz="1900" dirty="0" err="1"/>
              <a:t>te</a:t>
            </a:r>
            <a:r>
              <a:rPr lang="en-US" sz="1900" dirty="0"/>
              <a:t> </a:t>
            </a:r>
            <a:r>
              <a:rPr lang="en-US" sz="1900" dirty="0" err="1"/>
              <a:t>sa</a:t>
            </a:r>
            <a:r>
              <a:rPr lang="en-US" sz="1900" dirty="0"/>
              <a:t> tom </a:t>
            </a:r>
            <a:r>
              <a:rPr lang="en-US" sz="1900" dirty="0" err="1"/>
              <a:t>smjesom</a:t>
            </a:r>
            <a:r>
              <a:rPr lang="en-US" sz="1900" dirty="0"/>
              <a:t> </a:t>
            </a:r>
            <a:r>
              <a:rPr lang="en-US" sz="1900" dirty="0" err="1"/>
              <a:t>prelijemo</a:t>
            </a:r>
            <a:r>
              <a:rPr lang="en-US" sz="1900" dirty="0"/>
              <a:t> </a:t>
            </a:r>
            <a:r>
              <a:rPr lang="en-US" sz="1900" dirty="0" err="1"/>
              <a:t>smjesu</a:t>
            </a:r>
            <a:r>
              <a:rPr lang="en-US" sz="1900" dirty="0"/>
              <a:t> u </a:t>
            </a:r>
            <a:r>
              <a:rPr lang="en-US" sz="1900" dirty="0" err="1"/>
              <a:t>tepsiji</a:t>
            </a:r>
            <a:r>
              <a:rPr lang="en-US" sz="1900" dirty="0"/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900" dirty="0" err="1"/>
              <a:t>Sve</a:t>
            </a:r>
            <a:r>
              <a:rPr lang="en-US" sz="1900" dirty="0"/>
              <a:t> </a:t>
            </a:r>
            <a:r>
              <a:rPr lang="en-US" sz="1900" dirty="0" err="1"/>
              <a:t>zajedno</a:t>
            </a:r>
            <a:r>
              <a:rPr lang="en-US" sz="1900" dirty="0"/>
              <a:t> </a:t>
            </a:r>
            <a:r>
              <a:rPr lang="en-US" sz="1900" dirty="0" err="1"/>
              <a:t>stavljamo</a:t>
            </a:r>
            <a:r>
              <a:rPr lang="en-US" sz="1900" dirty="0"/>
              <a:t> </a:t>
            </a:r>
            <a:r>
              <a:rPr lang="en-US" sz="1900" dirty="0" err="1"/>
              <a:t>peć</a:t>
            </a:r>
            <a:r>
              <a:rPr lang="en-US" sz="1900" dirty="0"/>
              <a:t> u </a:t>
            </a:r>
            <a:r>
              <a:rPr lang="en-US" sz="1900" dirty="0" err="1"/>
              <a:t>prethodno</a:t>
            </a:r>
            <a:r>
              <a:rPr lang="en-US" sz="1900" dirty="0"/>
              <a:t> </a:t>
            </a:r>
            <a:r>
              <a:rPr lang="en-US" sz="1900" dirty="0" err="1"/>
              <a:t>zagrijanu</a:t>
            </a:r>
            <a:r>
              <a:rPr lang="en-US" sz="1900" dirty="0"/>
              <a:t> </a:t>
            </a:r>
            <a:r>
              <a:rPr lang="en-US" sz="1900" dirty="0" err="1"/>
              <a:t>pećnicu</a:t>
            </a:r>
            <a:r>
              <a:rPr lang="en-US" sz="1900" dirty="0"/>
              <a:t> </a:t>
            </a:r>
            <a:r>
              <a:rPr lang="en-US" sz="1900" dirty="0" err="1"/>
              <a:t>na</a:t>
            </a:r>
            <a:r>
              <a:rPr lang="en-US" sz="1900" dirty="0"/>
              <a:t> 180° </a:t>
            </a:r>
            <a:r>
              <a:rPr lang="en-US" sz="1900" dirty="0" err="1"/>
              <a:t>na</a:t>
            </a:r>
            <a:r>
              <a:rPr lang="en-US" sz="1900" dirty="0"/>
              <a:t> </a:t>
            </a:r>
            <a:r>
              <a:rPr lang="en-US" sz="1900" dirty="0" err="1"/>
              <a:t>pola</a:t>
            </a:r>
            <a:r>
              <a:rPr lang="en-US" sz="1900" dirty="0"/>
              <a:t> </a:t>
            </a:r>
            <a:r>
              <a:rPr lang="en-US" sz="1900" dirty="0" err="1"/>
              <a:t>sata</a:t>
            </a:r>
            <a:r>
              <a:rPr lang="en-US" sz="1900" dirty="0"/>
              <a:t> (</a:t>
            </a:r>
            <a:r>
              <a:rPr lang="en-US" sz="1900" dirty="0" err="1"/>
              <a:t>odnosno</a:t>
            </a:r>
            <a:r>
              <a:rPr lang="en-US" sz="1900" dirty="0"/>
              <a:t> </a:t>
            </a:r>
            <a:r>
              <a:rPr lang="en-US" sz="1900" dirty="0" err="1"/>
              <a:t>dok</a:t>
            </a:r>
            <a:r>
              <a:rPr lang="en-US" sz="1900" dirty="0"/>
              <a:t> </a:t>
            </a:r>
            <a:r>
              <a:rPr lang="en-US" sz="1900" dirty="0" err="1"/>
              <a:t>zlevanka</a:t>
            </a:r>
            <a:r>
              <a:rPr lang="en-US" sz="1900" dirty="0"/>
              <a:t> ne </a:t>
            </a:r>
            <a:r>
              <a:rPr lang="en-US" sz="1900" dirty="0" err="1"/>
              <a:t>pocrveni</a:t>
            </a:r>
            <a:r>
              <a:rPr lang="en-US" sz="1900" dirty="0"/>
              <a:t> </a:t>
            </a:r>
            <a:r>
              <a:rPr lang="en-US" sz="1900" dirty="0" err="1"/>
              <a:t>izvana</a:t>
            </a:r>
            <a:r>
              <a:rPr lang="en-US" sz="1900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1881735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984A2D-B732-A0E7-8D4D-8BB4D87CF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8F649F5-0CF8-9F82-B410-89C853C44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2369" y="2016125"/>
            <a:ext cx="5541587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9186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0A8A5F-E485-CA2C-D8E0-503DB6CDA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KNEDLE SA ŠLJIVAMA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9D25577-7B9B-F60F-0D21-1CCC7B73E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err="1"/>
              <a:t>Sastojci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za t</a:t>
            </a:r>
            <a:r>
              <a:rPr lang="hr-HR" dirty="0"/>
              <a:t>i</a:t>
            </a:r>
            <a:r>
              <a:rPr lang="en-US" dirty="0" err="1"/>
              <a:t>jesto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1 kg </a:t>
            </a:r>
            <a:r>
              <a:rPr lang="en-US" dirty="0" err="1"/>
              <a:t>pirea</a:t>
            </a:r>
            <a:r>
              <a:rPr lang="en-US" dirty="0"/>
              <a:t> od </a:t>
            </a:r>
            <a:r>
              <a:rPr lang="en-US" dirty="0" err="1"/>
              <a:t>krumpira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2 </a:t>
            </a:r>
            <a:r>
              <a:rPr lang="en-US" dirty="0" err="1"/>
              <a:t>jaja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2 </a:t>
            </a:r>
            <a:r>
              <a:rPr lang="en-US" dirty="0" err="1"/>
              <a:t>žlice</a:t>
            </a:r>
            <a:r>
              <a:rPr lang="en-US" dirty="0"/>
              <a:t> </a:t>
            </a:r>
            <a:r>
              <a:rPr lang="en-US" dirty="0" err="1"/>
              <a:t>ulja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err="1"/>
              <a:t>malo</a:t>
            </a:r>
            <a:r>
              <a:rPr lang="en-US" dirty="0"/>
              <a:t> soli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40 dkg </a:t>
            </a:r>
            <a:r>
              <a:rPr lang="en-US" dirty="0" err="1"/>
              <a:t>oštrog</a:t>
            </a:r>
            <a:r>
              <a:rPr lang="en-US" dirty="0"/>
              <a:t> </a:t>
            </a:r>
            <a:r>
              <a:rPr lang="en-US" dirty="0" err="1"/>
              <a:t>brašna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20-ak </a:t>
            </a:r>
            <a:r>
              <a:rPr lang="en-US" dirty="0" err="1"/>
              <a:t>šljiva</a:t>
            </a:r>
            <a:r>
              <a:rPr lang="hr-HR" dirty="0"/>
              <a:t> </a:t>
            </a:r>
            <a:r>
              <a:rPr lang="en-US" dirty="0"/>
              <a:t>(</a:t>
            </a:r>
            <a:r>
              <a:rPr lang="en-US" dirty="0" err="1"/>
              <a:t>svježih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zamrznutih</a:t>
            </a:r>
            <a:r>
              <a:rPr lang="en-US" dirty="0"/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err="1"/>
              <a:t>malo</a:t>
            </a:r>
            <a:r>
              <a:rPr lang="en-US" dirty="0"/>
              <a:t> </a:t>
            </a:r>
            <a:r>
              <a:rPr lang="en-US" dirty="0" err="1"/>
              <a:t>krušnih</a:t>
            </a:r>
            <a:r>
              <a:rPr lang="en-US" dirty="0"/>
              <a:t> </a:t>
            </a:r>
            <a:r>
              <a:rPr lang="en-US" dirty="0" err="1"/>
              <a:t>mrvica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err="1"/>
              <a:t>malo</a:t>
            </a:r>
            <a:r>
              <a:rPr lang="en-US" dirty="0"/>
              <a:t> </a:t>
            </a:r>
            <a:r>
              <a:rPr lang="en-US" dirty="0" err="1"/>
              <a:t>ulja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29020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35555D-0C33-66F0-91C4-0A51CAE04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PRIPREMA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59FC0CB-7F39-650D-17C1-34B83C57B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900" dirty="0" err="1"/>
              <a:t>Krumpir</a:t>
            </a:r>
            <a:r>
              <a:rPr lang="en-US" sz="1900" dirty="0"/>
              <a:t> </a:t>
            </a:r>
            <a:r>
              <a:rPr lang="en-US" sz="1900" dirty="0" err="1"/>
              <a:t>oguliti</a:t>
            </a:r>
            <a:r>
              <a:rPr lang="en-US" sz="1900" dirty="0"/>
              <a:t> </a:t>
            </a:r>
            <a:r>
              <a:rPr lang="en-US" sz="1900" dirty="0" err="1"/>
              <a:t>i</a:t>
            </a:r>
            <a:r>
              <a:rPr lang="en-US" sz="1900" dirty="0"/>
              <a:t> </a:t>
            </a:r>
            <a:r>
              <a:rPr lang="en-US" sz="1900" dirty="0" err="1"/>
              <a:t>skuhati</a:t>
            </a:r>
            <a:r>
              <a:rPr lang="en-US" sz="1900" dirty="0"/>
              <a:t> u </a:t>
            </a:r>
            <a:r>
              <a:rPr lang="en-US" sz="1900" dirty="0" err="1"/>
              <a:t>slanoj</a:t>
            </a:r>
            <a:r>
              <a:rPr lang="en-US" sz="1900" dirty="0"/>
              <a:t> </a:t>
            </a:r>
            <a:r>
              <a:rPr lang="en-US" sz="1900" dirty="0" err="1"/>
              <a:t>vodi</a:t>
            </a:r>
            <a:r>
              <a:rPr lang="en-US" sz="1900" dirty="0"/>
              <a:t>,</a:t>
            </a:r>
            <a:r>
              <a:rPr lang="hr-HR" sz="1900" dirty="0"/>
              <a:t> </a:t>
            </a:r>
            <a:r>
              <a:rPr lang="en-US" sz="1900" dirty="0" err="1"/>
              <a:t>istenfati</a:t>
            </a:r>
            <a:r>
              <a:rPr lang="en-US" sz="1900" dirty="0"/>
              <a:t> u </a:t>
            </a:r>
            <a:r>
              <a:rPr lang="en-US" sz="1900" dirty="0" err="1"/>
              <a:t>pire</a:t>
            </a:r>
            <a:r>
              <a:rPr lang="en-US" sz="1900" dirty="0"/>
              <a:t> pa </a:t>
            </a:r>
            <a:r>
              <a:rPr lang="en-US" sz="1900" dirty="0" err="1"/>
              <a:t>ohladiti</a:t>
            </a:r>
            <a:r>
              <a:rPr lang="hr-HR" sz="1900" dirty="0"/>
              <a:t> </a:t>
            </a:r>
            <a:r>
              <a:rPr lang="en-US" sz="1900" dirty="0"/>
              <a:t>(</a:t>
            </a:r>
            <a:r>
              <a:rPr lang="en-US" sz="1900" dirty="0" err="1"/>
              <a:t>najbolje</a:t>
            </a:r>
            <a:r>
              <a:rPr lang="en-US" sz="1900" dirty="0"/>
              <a:t> ga je </a:t>
            </a:r>
            <a:r>
              <a:rPr lang="en-US" sz="1900" dirty="0" err="1"/>
              <a:t>ostaviti</a:t>
            </a:r>
            <a:r>
              <a:rPr lang="en-US" sz="1900" dirty="0"/>
              <a:t> </a:t>
            </a:r>
            <a:r>
              <a:rPr lang="en-US" sz="1900" dirty="0" err="1"/>
              <a:t>preko</a:t>
            </a:r>
            <a:r>
              <a:rPr lang="en-US" sz="1900" dirty="0"/>
              <a:t> </a:t>
            </a:r>
            <a:r>
              <a:rPr lang="en-US" sz="1900" dirty="0" err="1"/>
              <a:t>noći</a:t>
            </a:r>
            <a:r>
              <a:rPr lang="en-US" sz="1900" dirty="0"/>
              <a:t> u </a:t>
            </a:r>
            <a:r>
              <a:rPr lang="en-US" sz="1900" dirty="0" err="1"/>
              <a:t>hladnjaku</a:t>
            </a:r>
            <a:r>
              <a:rPr lang="en-US" sz="1900" dirty="0"/>
              <a:t>).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900" dirty="0"/>
              <a:t>Pire </a:t>
            </a:r>
            <a:r>
              <a:rPr lang="en-US" sz="1900" dirty="0" err="1"/>
              <a:t>izvažete</a:t>
            </a:r>
            <a:r>
              <a:rPr lang="en-US" sz="1900" dirty="0"/>
              <a:t>,</a:t>
            </a:r>
            <a:r>
              <a:rPr lang="hr-HR" sz="1900" dirty="0"/>
              <a:t> </a:t>
            </a:r>
            <a:r>
              <a:rPr lang="en-US" sz="1900" dirty="0"/>
              <a:t>pa </a:t>
            </a:r>
            <a:r>
              <a:rPr lang="en-US" sz="1900" dirty="0" err="1"/>
              <a:t>na</a:t>
            </a:r>
            <a:r>
              <a:rPr lang="en-US" sz="1900" dirty="0"/>
              <a:t> </a:t>
            </a:r>
            <a:r>
              <a:rPr lang="en-US" sz="1900" dirty="0" err="1"/>
              <a:t>svakih</a:t>
            </a:r>
            <a:r>
              <a:rPr lang="en-US" sz="1900" dirty="0"/>
              <a:t> 0, 5 kg </a:t>
            </a:r>
            <a:r>
              <a:rPr lang="en-US" sz="1900" dirty="0" err="1"/>
              <a:t>pirea</a:t>
            </a:r>
            <a:r>
              <a:rPr lang="en-US" sz="1900" dirty="0"/>
              <a:t> </a:t>
            </a:r>
            <a:r>
              <a:rPr lang="en-US" sz="1900" dirty="0" err="1"/>
              <a:t>dodate</a:t>
            </a:r>
            <a:r>
              <a:rPr lang="en-US" sz="1900" dirty="0"/>
              <a:t> </a:t>
            </a:r>
            <a:r>
              <a:rPr lang="en-US" sz="1900" dirty="0" err="1"/>
              <a:t>žlicu</a:t>
            </a:r>
            <a:r>
              <a:rPr lang="en-US" sz="1900" dirty="0"/>
              <a:t> </a:t>
            </a:r>
            <a:r>
              <a:rPr lang="en-US" sz="1900" dirty="0" err="1"/>
              <a:t>ulja</a:t>
            </a:r>
            <a:r>
              <a:rPr lang="en-US" sz="1900" dirty="0"/>
              <a:t>, 1 </a:t>
            </a:r>
            <a:r>
              <a:rPr lang="en-US" sz="1900" dirty="0" err="1"/>
              <a:t>jaje</a:t>
            </a:r>
            <a:r>
              <a:rPr lang="en-US" sz="1900" dirty="0"/>
              <a:t>, </a:t>
            </a:r>
            <a:r>
              <a:rPr lang="en-US" sz="1900" dirty="0" err="1"/>
              <a:t>i</a:t>
            </a:r>
            <a:r>
              <a:rPr lang="en-US" sz="1900" dirty="0"/>
              <a:t> 20 dkg </a:t>
            </a:r>
            <a:r>
              <a:rPr lang="en-US" sz="1900" dirty="0" err="1"/>
              <a:t>oštrog</a:t>
            </a:r>
            <a:r>
              <a:rPr lang="en-US" sz="1900" dirty="0"/>
              <a:t> </a:t>
            </a:r>
            <a:r>
              <a:rPr lang="en-US" sz="1900" dirty="0" err="1"/>
              <a:t>brašna</a:t>
            </a:r>
            <a:r>
              <a:rPr lang="en-US" sz="1900" dirty="0"/>
              <a:t>…to je </a:t>
            </a:r>
            <a:r>
              <a:rPr lang="en-US" sz="1900" dirty="0" err="1"/>
              <a:t>osnovna</a:t>
            </a:r>
            <a:r>
              <a:rPr lang="en-US" sz="1900" dirty="0"/>
              <a:t> </a:t>
            </a:r>
            <a:r>
              <a:rPr lang="en-US" sz="1900" dirty="0" err="1"/>
              <a:t>mjera</a:t>
            </a:r>
            <a:r>
              <a:rPr lang="en-US" sz="1900" dirty="0"/>
              <a:t>! </a:t>
            </a:r>
            <a:r>
              <a:rPr lang="en-US" sz="1900" dirty="0" err="1"/>
              <a:t>Umjesiti</a:t>
            </a:r>
            <a:r>
              <a:rPr lang="en-US" sz="1900" dirty="0"/>
              <a:t> </a:t>
            </a:r>
            <a:r>
              <a:rPr lang="en-US" sz="1900" dirty="0" err="1"/>
              <a:t>tjesto</a:t>
            </a:r>
            <a:r>
              <a:rPr lang="en-US" sz="1900" dirty="0"/>
              <a:t> </a:t>
            </a:r>
            <a:r>
              <a:rPr lang="hr-HR" sz="1900" dirty="0"/>
              <a:t>pa </a:t>
            </a:r>
            <a:r>
              <a:rPr lang="en-US" sz="1900" dirty="0" err="1"/>
              <a:t>praviti</a:t>
            </a:r>
            <a:r>
              <a:rPr lang="en-US" sz="1900" dirty="0"/>
              <a:t> </a:t>
            </a:r>
            <a:r>
              <a:rPr lang="en-US" sz="1900" dirty="0" err="1"/>
              <a:t>knedle</a:t>
            </a:r>
            <a:r>
              <a:rPr lang="en-US" sz="1900" dirty="0"/>
              <a:t>,</a:t>
            </a:r>
            <a:r>
              <a:rPr lang="hr-HR" sz="1900" dirty="0"/>
              <a:t> </a:t>
            </a:r>
            <a:r>
              <a:rPr lang="en-US" sz="1900" dirty="0"/>
              <a:t>u </a:t>
            </a:r>
            <a:r>
              <a:rPr lang="en-US" sz="1900" dirty="0" err="1"/>
              <a:t>svaku</a:t>
            </a:r>
            <a:r>
              <a:rPr lang="en-US" sz="1900" dirty="0"/>
              <a:t> </a:t>
            </a:r>
            <a:r>
              <a:rPr lang="en-US" sz="1900" dirty="0" err="1"/>
              <a:t>stavite</a:t>
            </a:r>
            <a:r>
              <a:rPr lang="en-US" sz="1900" dirty="0"/>
              <a:t> </a:t>
            </a:r>
            <a:r>
              <a:rPr lang="en-US" sz="1900" dirty="0" err="1"/>
              <a:t>jednu</a:t>
            </a:r>
            <a:r>
              <a:rPr lang="en-US" sz="1900" dirty="0"/>
              <a:t> </a:t>
            </a:r>
            <a:r>
              <a:rPr lang="en-US" sz="1900" dirty="0" err="1"/>
              <a:t>šljivu</a:t>
            </a:r>
            <a:r>
              <a:rPr lang="en-US" sz="19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900" dirty="0" err="1"/>
              <a:t>Kuhati</a:t>
            </a:r>
            <a:r>
              <a:rPr lang="en-US" sz="1900" dirty="0"/>
              <a:t> </a:t>
            </a:r>
            <a:r>
              <a:rPr lang="en-US" sz="1900" dirty="0" err="1"/>
              <a:t>ih</a:t>
            </a:r>
            <a:r>
              <a:rPr lang="en-US" sz="1900" dirty="0"/>
              <a:t> u </a:t>
            </a:r>
            <a:r>
              <a:rPr lang="en-US" sz="1900" dirty="0" err="1"/>
              <a:t>provreloj</a:t>
            </a:r>
            <a:r>
              <a:rPr lang="en-US" sz="1900" dirty="0"/>
              <a:t> </a:t>
            </a:r>
            <a:r>
              <a:rPr lang="en-US" sz="1900" dirty="0" err="1"/>
              <a:t>vodi</a:t>
            </a:r>
            <a:r>
              <a:rPr lang="en-US" sz="1900" dirty="0"/>
              <a:t> 15 min.,</a:t>
            </a:r>
            <a:r>
              <a:rPr lang="hr-HR" sz="1900" dirty="0"/>
              <a:t> </a:t>
            </a:r>
            <a:r>
              <a:rPr lang="en-US" sz="1900" dirty="0"/>
              <a:t>a </a:t>
            </a:r>
            <a:r>
              <a:rPr lang="en-US" sz="1900" dirty="0" err="1"/>
              <a:t>zatim</a:t>
            </a:r>
            <a:r>
              <a:rPr lang="en-US" sz="1900" dirty="0"/>
              <a:t> </a:t>
            </a:r>
            <a:r>
              <a:rPr lang="en-US" sz="1900" dirty="0" err="1"/>
              <a:t>ih</a:t>
            </a:r>
            <a:r>
              <a:rPr lang="en-US" sz="1900" dirty="0"/>
              <a:t> </a:t>
            </a:r>
            <a:r>
              <a:rPr lang="en-US" sz="1900" dirty="0" err="1"/>
              <a:t>izvaditi</a:t>
            </a:r>
            <a:r>
              <a:rPr lang="en-US" sz="1900" dirty="0"/>
              <a:t> </a:t>
            </a:r>
            <a:r>
              <a:rPr lang="en-US" sz="1900" dirty="0" err="1"/>
              <a:t>iz</a:t>
            </a:r>
            <a:r>
              <a:rPr lang="en-US" sz="1900" dirty="0"/>
              <a:t> </a:t>
            </a:r>
            <a:r>
              <a:rPr lang="en-US" sz="1900" dirty="0" err="1"/>
              <a:t>vode</a:t>
            </a:r>
            <a:r>
              <a:rPr lang="en-US" sz="1900" dirty="0"/>
              <a:t> </a:t>
            </a:r>
            <a:r>
              <a:rPr lang="en-US" sz="1900" dirty="0" err="1"/>
              <a:t>i</a:t>
            </a:r>
            <a:r>
              <a:rPr lang="en-US" sz="1900" dirty="0"/>
              <a:t> </a:t>
            </a:r>
            <a:r>
              <a:rPr lang="en-US" sz="1900" dirty="0" err="1"/>
              <a:t>stavljati</a:t>
            </a:r>
            <a:r>
              <a:rPr lang="en-US" sz="1900" dirty="0"/>
              <a:t> u </a:t>
            </a:r>
            <a:r>
              <a:rPr lang="en-US" sz="1900" dirty="0" err="1"/>
              <a:t>predhodno</a:t>
            </a:r>
            <a:r>
              <a:rPr lang="en-US" sz="1900" dirty="0"/>
              <a:t> </a:t>
            </a:r>
            <a:r>
              <a:rPr lang="en-US" sz="1900" dirty="0" err="1"/>
              <a:t>popržene</a:t>
            </a:r>
            <a:r>
              <a:rPr lang="en-US" sz="1900" dirty="0"/>
              <a:t> </a:t>
            </a:r>
            <a:r>
              <a:rPr lang="en-US" sz="1900" dirty="0" err="1"/>
              <a:t>krušne</a:t>
            </a:r>
            <a:r>
              <a:rPr lang="en-US" sz="1900" dirty="0"/>
              <a:t> </a:t>
            </a:r>
            <a:r>
              <a:rPr lang="en-US" sz="1900" dirty="0" err="1"/>
              <a:t>mrvica</a:t>
            </a:r>
            <a:r>
              <a:rPr lang="en-US" sz="1900" dirty="0"/>
              <a:t> </a:t>
            </a:r>
            <a:r>
              <a:rPr lang="en-US" sz="1900" dirty="0" err="1"/>
              <a:t>na</a:t>
            </a:r>
            <a:r>
              <a:rPr lang="en-US" sz="1900" dirty="0"/>
              <a:t> </a:t>
            </a:r>
            <a:r>
              <a:rPr lang="en-US" sz="1900" dirty="0" err="1"/>
              <a:t>ulju</a:t>
            </a:r>
            <a:r>
              <a:rPr lang="en-US" sz="19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214844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0B55B5-5DDB-658B-3354-D8CE3DFAB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D2EF261-8686-160C-D2A9-977F8D7146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3404" y="2016125"/>
            <a:ext cx="4599517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8224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FF70F2-EDAB-90F7-037F-52CD66B20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KROŠTULE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B12CABA-361D-E12A-0BD5-0711479F6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err="1"/>
              <a:t>Sastojci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5</a:t>
            </a:r>
            <a:r>
              <a:rPr lang="hr-HR" dirty="0"/>
              <a:t>0</a:t>
            </a:r>
            <a:r>
              <a:rPr lang="en-US" dirty="0"/>
              <a:t> </a:t>
            </a:r>
            <a:r>
              <a:rPr lang="en-US" dirty="0" err="1"/>
              <a:t>dag</a:t>
            </a:r>
            <a:r>
              <a:rPr lang="en-US" dirty="0"/>
              <a:t> </a:t>
            </a:r>
            <a:r>
              <a:rPr lang="en-US" dirty="0" err="1"/>
              <a:t>brašna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1 </a:t>
            </a:r>
            <a:r>
              <a:rPr lang="en-US" dirty="0" err="1"/>
              <a:t>jaje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2 </a:t>
            </a:r>
            <a:r>
              <a:rPr lang="en-US" dirty="0" err="1"/>
              <a:t>žumanca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2 </a:t>
            </a:r>
            <a:r>
              <a:rPr lang="en-US" dirty="0" err="1"/>
              <a:t>žlice</a:t>
            </a:r>
            <a:r>
              <a:rPr lang="en-US" dirty="0"/>
              <a:t> </a:t>
            </a:r>
            <a:r>
              <a:rPr lang="en-US" dirty="0" err="1"/>
              <a:t>šećera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2 dl </a:t>
            </a:r>
            <a:r>
              <a:rPr lang="en-US" dirty="0" err="1"/>
              <a:t>kiselog</a:t>
            </a:r>
            <a:r>
              <a:rPr lang="en-US" dirty="0"/>
              <a:t> </a:t>
            </a:r>
            <a:r>
              <a:rPr lang="en-US" dirty="0" err="1"/>
              <a:t>vrhnja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1 </a:t>
            </a:r>
            <a:r>
              <a:rPr lang="en-US" dirty="0" err="1"/>
              <a:t>žlica</a:t>
            </a:r>
            <a:r>
              <a:rPr lang="en-US" dirty="0"/>
              <a:t> </a:t>
            </a:r>
            <a:r>
              <a:rPr lang="en-US" dirty="0" err="1"/>
              <a:t>ruma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1 </a:t>
            </a:r>
            <a:r>
              <a:rPr lang="en-US" dirty="0" err="1"/>
              <a:t>žlica</a:t>
            </a:r>
            <a:r>
              <a:rPr lang="en-US" dirty="0"/>
              <a:t> </a:t>
            </a:r>
            <a:r>
              <a:rPr lang="en-US" dirty="0" err="1"/>
              <a:t>ulja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1/2 </a:t>
            </a:r>
            <a:r>
              <a:rPr lang="en-US" dirty="0" err="1"/>
              <a:t>praška</a:t>
            </a:r>
            <a:r>
              <a:rPr lang="en-US" dirty="0"/>
              <a:t> za </a:t>
            </a:r>
            <a:r>
              <a:rPr lang="en-US" dirty="0" err="1"/>
              <a:t>pecivo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err="1"/>
              <a:t>prstohvat</a:t>
            </a:r>
            <a:r>
              <a:rPr lang="en-US" dirty="0"/>
              <a:t> soli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1/2 l </a:t>
            </a:r>
            <a:r>
              <a:rPr lang="en-US" dirty="0" err="1"/>
              <a:t>ulja</a:t>
            </a:r>
            <a:r>
              <a:rPr lang="en-US" dirty="0"/>
              <a:t> za </a:t>
            </a:r>
            <a:r>
              <a:rPr lang="en-US" dirty="0" err="1"/>
              <a:t>pečenje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95284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FAB0C8-15C4-3C47-0143-6093E424D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PRIPREMA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0282AAE-770F-4FA6-0333-DA7FAE4C8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en-US" sz="1900" b="0" i="0" dirty="0" err="1">
                <a:solidFill>
                  <a:srgbClr val="141313"/>
                </a:solidFill>
                <a:effectLst/>
              </a:rPr>
              <a:t>Šećer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,</a:t>
            </a:r>
            <a:r>
              <a:rPr lang="hr-HR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žumanca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i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jaje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pjenasto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izraditi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.</a:t>
            </a:r>
            <a:r>
              <a:rPr lang="hr-HR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Brašno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pomiješati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s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praškom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za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pecivo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.</a:t>
            </a:r>
            <a:r>
              <a:rPr lang="hr-HR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U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brašnu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napraviti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udubljenje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i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u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njega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dodati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kiselo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vrhnje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,</a:t>
            </a:r>
            <a:r>
              <a:rPr lang="hr-HR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ulje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,</a:t>
            </a:r>
            <a:r>
              <a:rPr lang="hr-HR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malo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ruma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,</a:t>
            </a:r>
            <a:r>
              <a:rPr lang="hr-HR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prstohvat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soli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i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smjesu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žumanjaka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i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šećera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.</a:t>
            </a:r>
            <a:r>
              <a:rPr lang="hr-HR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Umijesiti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tijesto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i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ostaviti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u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hladnjaku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oko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pola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sata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.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US" sz="1900" b="0" i="0" dirty="0" err="1">
                <a:solidFill>
                  <a:srgbClr val="141313"/>
                </a:solidFill>
                <a:effectLst/>
              </a:rPr>
              <a:t>Ohlađeno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tijesto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tanko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razvaljati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.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US" sz="1900" b="0" i="0" dirty="0" err="1">
                <a:solidFill>
                  <a:srgbClr val="141313"/>
                </a:solidFill>
                <a:effectLst/>
              </a:rPr>
              <a:t>Rezati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ga u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trakice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širine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2 cm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i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dužine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10 cm,</a:t>
            </a:r>
            <a:r>
              <a:rPr lang="hr-HR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otprilike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.</a:t>
            </a:r>
            <a:r>
              <a:rPr lang="hr-HR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Naravno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,</a:t>
            </a:r>
            <a:r>
              <a:rPr lang="hr-HR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ne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morate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se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držati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ovih</a:t>
            </a:r>
            <a:r>
              <a:rPr lang="en-US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en-US" sz="1900" b="0" i="0" dirty="0" err="1">
                <a:solidFill>
                  <a:srgbClr val="141313"/>
                </a:solidFill>
                <a:effectLst/>
              </a:rPr>
              <a:t>mjera</a:t>
            </a:r>
            <a:r>
              <a:rPr lang="hr-HR" sz="1900" dirty="0">
                <a:solidFill>
                  <a:srgbClr val="141313"/>
                </a:solidFill>
              </a:rPr>
              <a:t>.</a:t>
            </a:r>
            <a:br>
              <a:rPr lang="it-IT" sz="1900" dirty="0"/>
            </a:br>
            <a:r>
              <a:rPr lang="it-IT" sz="1900" b="0" i="0" dirty="0">
                <a:solidFill>
                  <a:srgbClr val="141313"/>
                </a:solidFill>
                <a:effectLst/>
              </a:rPr>
              <a:t>Po </a:t>
            </a:r>
            <a:r>
              <a:rPr lang="it-IT" sz="1900" b="0" i="0" dirty="0" err="1">
                <a:solidFill>
                  <a:srgbClr val="141313"/>
                </a:solidFill>
                <a:effectLst/>
              </a:rPr>
              <a:t>želji</a:t>
            </a:r>
            <a:r>
              <a:rPr lang="it-IT" sz="1900" b="0" i="0" dirty="0">
                <a:solidFill>
                  <a:srgbClr val="141313"/>
                </a:solidFill>
                <a:effectLst/>
              </a:rPr>
              <a:t>,</a:t>
            </a:r>
            <a:r>
              <a:rPr lang="hr-HR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it-IT" sz="1900" b="0" i="0" dirty="0" err="1">
                <a:solidFill>
                  <a:srgbClr val="141313"/>
                </a:solidFill>
                <a:effectLst/>
              </a:rPr>
              <a:t>možete</a:t>
            </a:r>
            <a:r>
              <a:rPr lang="it-IT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it-IT" sz="1900" b="0" i="0" dirty="0" err="1">
                <a:solidFill>
                  <a:srgbClr val="141313"/>
                </a:solidFill>
                <a:effectLst/>
              </a:rPr>
              <a:t>vezati</a:t>
            </a:r>
            <a:r>
              <a:rPr lang="it-IT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it-IT" sz="1900" b="0" i="0" dirty="0" err="1">
                <a:solidFill>
                  <a:srgbClr val="141313"/>
                </a:solidFill>
                <a:effectLst/>
              </a:rPr>
              <a:t>čvorove</a:t>
            </a:r>
            <a:r>
              <a:rPr lang="it-IT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it-IT" sz="1900" b="0" i="0" dirty="0" err="1">
                <a:solidFill>
                  <a:srgbClr val="141313"/>
                </a:solidFill>
                <a:effectLst/>
              </a:rPr>
              <a:t>po</a:t>
            </a:r>
            <a:r>
              <a:rPr lang="it-IT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it-IT" sz="1900" b="0" i="0" dirty="0" err="1">
                <a:solidFill>
                  <a:srgbClr val="141313"/>
                </a:solidFill>
                <a:effectLst/>
              </a:rPr>
              <a:t>sredini</a:t>
            </a:r>
            <a:r>
              <a:rPr lang="it-IT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it-IT" sz="1900" b="0" i="0" dirty="0" err="1">
                <a:solidFill>
                  <a:srgbClr val="141313"/>
                </a:solidFill>
                <a:effectLst/>
              </a:rPr>
              <a:t>trakica</a:t>
            </a:r>
            <a:r>
              <a:rPr lang="it-IT" sz="1900" b="0" i="0" dirty="0">
                <a:solidFill>
                  <a:srgbClr val="141313"/>
                </a:solidFill>
                <a:effectLst/>
              </a:rPr>
              <a:t>. </a:t>
            </a:r>
            <a:r>
              <a:rPr lang="it-IT" sz="1900" b="0" i="0" dirty="0" err="1">
                <a:solidFill>
                  <a:srgbClr val="141313"/>
                </a:solidFill>
                <a:effectLst/>
              </a:rPr>
              <a:t>Pržiti</a:t>
            </a:r>
            <a:r>
              <a:rPr lang="it-IT" sz="1900" b="0" i="0" dirty="0">
                <a:solidFill>
                  <a:srgbClr val="141313"/>
                </a:solidFill>
                <a:effectLst/>
              </a:rPr>
              <a:t> u </a:t>
            </a:r>
            <a:r>
              <a:rPr lang="it-IT" sz="1900" b="0" i="0" dirty="0" err="1">
                <a:solidFill>
                  <a:srgbClr val="141313"/>
                </a:solidFill>
                <a:effectLst/>
              </a:rPr>
              <a:t>vrelom</a:t>
            </a:r>
            <a:r>
              <a:rPr lang="it-IT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it-IT" sz="1900" b="0" i="0" dirty="0" err="1">
                <a:solidFill>
                  <a:srgbClr val="141313"/>
                </a:solidFill>
                <a:effectLst/>
              </a:rPr>
              <a:t>ulju</a:t>
            </a:r>
            <a:r>
              <a:rPr lang="it-IT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it-IT" sz="1900" b="0" i="0" dirty="0" err="1">
                <a:solidFill>
                  <a:srgbClr val="141313"/>
                </a:solidFill>
                <a:effectLst/>
              </a:rPr>
              <a:t>dok</a:t>
            </a:r>
            <a:r>
              <a:rPr lang="it-IT" sz="1900" b="0" i="0" dirty="0">
                <a:solidFill>
                  <a:srgbClr val="141313"/>
                </a:solidFill>
                <a:effectLst/>
              </a:rPr>
              <a:t> ne </a:t>
            </a:r>
            <a:r>
              <a:rPr lang="it-IT" sz="1900" b="0" i="0" dirty="0" err="1">
                <a:solidFill>
                  <a:srgbClr val="141313"/>
                </a:solidFill>
                <a:effectLst/>
              </a:rPr>
              <a:t>požute</a:t>
            </a:r>
            <a:r>
              <a:rPr lang="it-IT" sz="1900" b="0" i="0" dirty="0">
                <a:solidFill>
                  <a:srgbClr val="141313"/>
                </a:solidFill>
                <a:effectLst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900" b="0" i="0" dirty="0" err="1">
                <a:solidFill>
                  <a:srgbClr val="141313"/>
                </a:solidFill>
                <a:effectLst/>
              </a:rPr>
              <a:t>Pečene</a:t>
            </a:r>
            <a:r>
              <a:rPr lang="it-IT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it-IT" sz="1900" b="0" i="0" dirty="0" err="1">
                <a:solidFill>
                  <a:srgbClr val="141313"/>
                </a:solidFill>
                <a:effectLst/>
              </a:rPr>
              <a:t>kroštule</a:t>
            </a:r>
            <a:r>
              <a:rPr lang="it-IT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it-IT" sz="1900" b="0" i="0" dirty="0" err="1">
                <a:solidFill>
                  <a:srgbClr val="141313"/>
                </a:solidFill>
                <a:effectLst/>
              </a:rPr>
              <a:t>ocijedite</a:t>
            </a:r>
            <a:r>
              <a:rPr lang="it-IT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it-IT" sz="1900" b="0" i="0" dirty="0" err="1">
                <a:solidFill>
                  <a:srgbClr val="141313"/>
                </a:solidFill>
                <a:effectLst/>
              </a:rPr>
              <a:t>na</a:t>
            </a:r>
            <a:r>
              <a:rPr lang="it-IT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it-IT" sz="1900" b="0" i="0" dirty="0" err="1">
                <a:solidFill>
                  <a:srgbClr val="141313"/>
                </a:solidFill>
                <a:effectLst/>
              </a:rPr>
              <a:t>papirnatoj</a:t>
            </a:r>
            <a:r>
              <a:rPr lang="it-IT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it-IT" sz="1900" b="0" i="0" dirty="0" err="1">
                <a:solidFill>
                  <a:srgbClr val="141313"/>
                </a:solidFill>
                <a:effectLst/>
              </a:rPr>
              <a:t>salveti</a:t>
            </a:r>
            <a:r>
              <a:rPr lang="it-IT" sz="1900" b="0" i="0" dirty="0">
                <a:solidFill>
                  <a:srgbClr val="141313"/>
                </a:solidFill>
                <a:effectLst/>
              </a:rPr>
              <a:t> i </a:t>
            </a:r>
            <a:r>
              <a:rPr lang="it-IT" sz="1900" b="0" i="0" dirty="0" err="1">
                <a:solidFill>
                  <a:srgbClr val="141313"/>
                </a:solidFill>
                <a:effectLst/>
              </a:rPr>
              <a:t>pospite</a:t>
            </a:r>
            <a:r>
              <a:rPr lang="it-IT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it-IT" sz="1900" b="0" i="0" dirty="0" err="1">
                <a:solidFill>
                  <a:srgbClr val="141313"/>
                </a:solidFill>
                <a:effectLst/>
              </a:rPr>
              <a:t>još</a:t>
            </a:r>
            <a:r>
              <a:rPr lang="it-IT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it-IT" sz="1900" b="0" i="0" dirty="0" err="1">
                <a:solidFill>
                  <a:srgbClr val="141313"/>
                </a:solidFill>
                <a:effectLst/>
              </a:rPr>
              <a:t>vruće</a:t>
            </a:r>
            <a:r>
              <a:rPr lang="it-IT" sz="1900" b="0" i="0" dirty="0">
                <a:solidFill>
                  <a:srgbClr val="141313"/>
                </a:solidFill>
                <a:effectLst/>
              </a:rPr>
              <a:t> </a:t>
            </a:r>
            <a:r>
              <a:rPr lang="it-IT" sz="1900" b="0" i="0" dirty="0" err="1">
                <a:solidFill>
                  <a:srgbClr val="141313"/>
                </a:solidFill>
                <a:effectLst/>
              </a:rPr>
              <a:t>šećerom</a:t>
            </a:r>
            <a:r>
              <a:rPr lang="it-IT" sz="1900" b="0" i="0" dirty="0">
                <a:solidFill>
                  <a:srgbClr val="141313"/>
                </a:solidFill>
                <a:effectLst/>
              </a:rPr>
              <a:t> u </a:t>
            </a:r>
            <a:r>
              <a:rPr lang="it-IT" sz="1900" b="0" i="0" dirty="0" err="1">
                <a:solidFill>
                  <a:srgbClr val="141313"/>
                </a:solidFill>
                <a:effectLst/>
              </a:rPr>
              <a:t>prahu</a:t>
            </a:r>
            <a:r>
              <a:rPr lang="it-IT" sz="1900" b="0" i="0" dirty="0">
                <a:solidFill>
                  <a:srgbClr val="141313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312956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C246F1-06A9-C3E3-ABC5-213E3B2D7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EDBE742-0799-C634-1A32-668D0B91E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3404" y="2016125"/>
            <a:ext cx="4599517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5101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C16737-C36C-BB8E-587B-23A6D5A77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PODERANE GAĆE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6BD32CD-94C0-4B4E-2DF9-0CFC4C594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err="1"/>
              <a:t>Sastojci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za 4 </a:t>
            </a:r>
            <a:r>
              <a:rPr lang="en-US" dirty="0" err="1"/>
              <a:t>osobe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err="1"/>
              <a:t>sastojci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500 g </a:t>
            </a:r>
            <a:r>
              <a:rPr lang="en-US" dirty="0" err="1"/>
              <a:t>glatkog</a:t>
            </a:r>
            <a:r>
              <a:rPr lang="en-US" dirty="0"/>
              <a:t> </a:t>
            </a:r>
            <a:r>
              <a:rPr lang="en-US" dirty="0" err="1"/>
              <a:t>brašna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1 </a:t>
            </a:r>
            <a:r>
              <a:rPr lang="en-US" dirty="0" err="1"/>
              <a:t>jogurt</a:t>
            </a:r>
            <a:r>
              <a:rPr lang="en-US" dirty="0"/>
              <a:t> (</a:t>
            </a:r>
            <a:r>
              <a:rPr lang="en-US" dirty="0" err="1"/>
              <a:t>čvrsti</a:t>
            </a:r>
            <a:r>
              <a:rPr lang="en-US" dirty="0"/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2.5 dcl </a:t>
            </a:r>
            <a:r>
              <a:rPr lang="en-US" dirty="0" err="1"/>
              <a:t>mlijeka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1 </a:t>
            </a:r>
            <a:r>
              <a:rPr lang="en-US" dirty="0" err="1"/>
              <a:t>kockica</a:t>
            </a:r>
            <a:r>
              <a:rPr lang="en-US" dirty="0"/>
              <a:t> </a:t>
            </a:r>
            <a:r>
              <a:rPr lang="en-US" dirty="0" err="1"/>
              <a:t>svježeg</a:t>
            </a:r>
            <a:r>
              <a:rPr lang="en-US" dirty="0"/>
              <a:t> </a:t>
            </a:r>
            <a:r>
              <a:rPr lang="en-US" dirty="0" err="1"/>
              <a:t>kvasca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2 </a:t>
            </a:r>
            <a:r>
              <a:rPr lang="en-US" dirty="0" err="1"/>
              <a:t>žličice</a:t>
            </a:r>
            <a:r>
              <a:rPr lang="en-US" dirty="0"/>
              <a:t> soli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1 </a:t>
            </a:r>
            <a:r>
              <a:rPr lang="en-US" dirty="0" err="1"/>
              <a:t>prašak</a:t>
            </a:r>
            <a:r>
              <a:rPr lang="en-US" dirty="0"/>
              <a:t> za </a:t>
            </a:r>
            <a:r>
              <a:rPr lang="en-US" dirty="0" err="1"/>
              <a:t>pecivo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1 l </a:t>
            </a:r>
            <a:r>
              <a:rPr lang="en-US" dirty="0" err="1"/>
              <a:t>ulja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svinjske</a:t>
            </a:r>
            <a:r>
              <a:rPr lang="en-US" dirty="0"/>
              <a:t> </a:t>
            </a:r>
            <a:r>
              <a:rPr lang="en-US" dirty="0" err="1"/>
              <a:t>masti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64557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0A015A-8C36-2D17-A7A4-05F85007A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PRIPREMA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B52C6DF-756D-A4A6-E673-0892AE40E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r-HR" sz="1900" dirty="0"/>
              <a:t>K</a:t>
            </a:r>
            <a:r>
              <a:rPr lang="en-US" sz="1900" dirty="0" err="1"/>
              <a:t>vasac</a:t>
            </a:r>
            <a:r>
              <a:rPr lang="en-US" sz="1900" dirty="0"/>
              <a:t>, </a:t>
            </a:r>
            <a:r>
              <a:rPr lang="en-US" sz="1900" dirty="0" err="1"/>
              <a:t>malo</a:t>
            </a:r>
            <a:r>
              <a:rPr lang="en-US" sz="1900" dirty="0"/>
              <a:t> </a:t>
            </a:r>
            <a:r>
              <a:rPr lang="en-US" sz="1900" dirty="0" err="1"/>
              <a:t>šećera</a:t>
            </a:r>
            <a:r>
              <a:rPr lang="en-US" sz="1900" dirty="0"/>
              <a:t> </a:t>
            </a:r>
            <a:r>
              <a:rPr lang="en-US" sz="1900" dirty="0" err="1"/>
              <a:t>i</a:t>
            </a:r>
            <a:r>
              <a:rPr lang="en-US" sz="1900" dirty="0"/>
              <a:t> </a:t>
            </a:r>
            <a:r>
              <a:rPr lang="en-US" sz="1900" dirty="0" err="1"/>
              <a:t>malo</a:t>
            </a:r>
            <a:r>
              <a:rPr lang="en-US" sz="1900" dirty="0"/>
              <a:t> </a:t>
            </a:r>
            <a:r>
              <a:rPr lang="en-US" sz="1900" dirty="0" err="1"/>
              <a:t>brašna</a:t>
            </a:r>
            <a:r>
              <a:rPr lang="en-US" sz="1900" dirty="0"/>
              <a:t> </a:t>
            </a:r>
            <a:r>
              <a:rPr lang="en-US" sz="1900" dirty="0" err="1"/>
              <a:t>zalijte</a:t>
            </a:r>
            <a:r>
              <a:rPr lang="en-US" sz="1900" dirty="0"/>
              <a:t> </a:t>
            </a:r>
            <a:r>
              <a:rPr lang="en-US" sz="1900" dirty="0" err="1"/>
              <a:t>sa</a:t>
            </a:r>
            <a:r>
              <a:rPr lang="en-US" sz="1900" dirty="0"/>
              <a:t> 1 dcl </a:t>
            </a:r>
            <a:r>
              <a:rPr lang="en-US" sz="1900" dirty="0" err="1"/>
              <a:t>mlakog</a:t>
            </a:r>
            <a:r>
              <a:rPr lang="en-US" sz="1900" dirty="0"/>
              <a:t> </a:t>
            </a:r>
            <a:r>
              <a:rPr lang="en-US" sz="1900" dirty="0" err="1"/>
              <a:t>mlijeka</a:t>
            </a:r>
            <a:r>
              <a:rPr lang="en-US" sz="1900" dirty="0"/>
              <a:t>, </a:t>
            </a:r>
            <a:r>
              <a:rPr lang="en-US" sz="1900" dirty="0" err="1"/>
              <a:t>promiješajte</a:t>
            </a:r>
            <a:r>
              <a:rPr lang="en-US" sz="1900" dirty="0"/>
              <a:t> </a:t>
            </a:r>
            <a:r>
              <a:rPr lang="en-US" sz="1900" dirty="0" err="1"/>
              <a:t>i</a:t>
            </a:r>
            <a:r>
              <a:rPr lang="en-US" sz="1900" dirty="0"/>
              <a:t> </a:t>
            </a:r>
            <a:r>
              <a:rPr lang="en-US" sz="1900" dirty="0" err="1"/>
              <a:t>satvite</a:t>
            </a:r>
            <a:r>
              <a:rPr lang="en-US" sz="1900" dirty="0"/>
              <a:t> </a:t>
            </a:r>
            <a:r>
              <a:rPr lang="en-US" sz="1900" dirty="0" err="1"/>
              <a:t>na</a:t>
            </a:r>
            <a:r>
              <a:rPr lang="en-US" sz="1900" dirty="0"/>
              <a:t> </a:t>
            </a:r>
            <a:r>
              <a:rPr lang="en-US" sz="1900" dirty="0" err="1"/>
              <a:t>toplo</a:t>
            </a:r>
            <a:r>
              <a:rPr lang="en-US" sz="1900" dirty="0"/>
              <a:t> da </a:t>
            </a:r>
            <a:r>
              <a:rPr lang="en-US" sz="1900" dirty="0" err="1"/>
              <a:t>kvasac</a:t>
            </a:r>
            <a:r>
              <a:rPr lang="en-US" sz="1900" dirty="0"/>
              <a:t> </a:t>
            </a:r>
            <a:r>
              <a:rPr lang="en-US" sz="1900" dirty="0" err="1"/>
              <a:t>naraste</a:t>
            </a:r>
            <a:r>
              <a:rPr lang="hr-HR" sz="1900" dirty="0"/>
              <a:t>.</a:t>
            </a:r>
            <a:endParaRPr lang="en-US" sz="1900" dirty="0"/>
          </a:p>
          <a:p>
            <a:pPr marL="0" indent="0">
              <a:spcBef>
                <a:spcPts val="0"/>
              </a:spcBef>
              <a:buNone/>
            </a:pPr>
            <a:r>
              <a:rPr lang="hr-HR" sz="1900" dirty="0"/>
              <a:t>I</a:t>
            </a:r>
            <a:r>
              <a:rPr lang="en-US" sz="1900" dirty="0" err="1"/>
              <a:t>zmiješajte</a:t>
            </a:r>
            <a:r>
              <a:rPr lang="en-US" sz="1900" dirty="0"/>
              <a:t> u </a:t>
            </a:r>
            <a:r>
              <a:rPr lang="en-US" sz="1900" dirty="0" err="1"/>
              <a:t>jednoj</a:t>
            </a:r>
            <a:r>
              <a:rPr lang="en-US" sz="1900" dirty="0"/>
              <a:t> </a:t>
            </a:r>
            <a:r>
              <a:rPr lang="en-US" sz="1900" dirty="0" err="1"/>
              <a:t>većoj</a:t>
            </a:r>
            <a:r>
              <a:rPr lang="en-US" sz="1900" dirty="0"/>
              <a:t> </a:t>
            </a:r>
            <a:r>
              <a:rPr lang="en-US" sz="1900" dirty="0" err="1"/>
              <a:t>posudi</a:t>
            </a:r>
            <a:r>
              <a:rPr lang="en-US" sz="1900" dirty="0"/>
              <a:t> </a:t>
            </a:r>
            <a:r>
              <a:rPr lang="en-US" sz="1900" dirty="0" err="1"/>
              <a:t>brašno</a:t>
            </a:r>
            <a:r>
              <a:rPr lang="en-US" sz="1900" dirty="0"/>
              <a:t>, sol </a:t>
            </a:r>
            <a:r>
              <a:rPr lang="en-US" sz="1900" dirty="0" err="1"/>
              <a:t>i</a:t>
            </a:r>
            <a:r>
              <a:rPr lang="en-US" sz="1900" dirty="0"/>
              <a:t> </a:t>
            </a:r>
            <a:r>
              <a:rPr lang="en-US" sz="1900" dirty="0" err="1"/>
              <a:t>prašak</a:t>
            </a:r>
            <a:r>
              <a:rPr lang="en-US" sz="1900" dirty="0"/>
              <a:t> za </a:t>
            </a:r>
            <a:r>
              <a:rPr lang="en-US" sz="1900" dirty="0" err="1"/>
              <a:t>pecivo</a:t>
            </a:r>
            <a:r>
              <a:rPr lang="en-US" sz="1900" dirty="0"/>
              <a:t>, </a:t>
            </a:r>
            <a:r>
              <a:rPr lang="en-US" sz="1900" dirty="0" err="1"/>
              <a:t>dodajte</a:t>
            </a:r>
            <a:r>
              <a:rPr lang="en-US" sz="1900" dirty="0"/>
              <a:t> </a:t>
            </a:r>
            <a:r>
              <a:rPr lang="en-US" sz="1900" dirty="0" err="1"/>
              <a:t>jogurt</a:t>
            </a:r>
            <a:r>
              <a:rPr lang="en-US" sz="1900" dirty="0"/>
              <a:t>, </a:t>
            </a:r>
            <a:r>
              <a:rPr lang="en-US" sz="1900" dirty="0" err="1"/>
              <a:t>preostalo</a:t>
            </a:r>
            <a:r>
              <a:rPr lang="en-US" sz="1900" dirty="0"/>
              <a:t> </a:t>
            </a:r>
            <a:r>
              <a:rPr lang="en-US" sz="1900" dirty="0" err="1"/>
              <a:t>mlijeko</a:t>
            </a:r>
            <a:r>
              <a:rPr lang="en-US" sz="1900" dirty="0"/>
              <a:t> </a:t>
            </a:r>
            <a:r>
              <a:rPr lang="en-US" sz="1900" dirty="0" err="1"/>
              <a:t>i</a:t>
            </a:r>
            <a:r>
              <a:rPr lang="en-US" sz="1900" dirty="0"/>
              <a:t> </a:t>
            </a:r>
            <a:r>
              <a:rPr lang="en-US" sz="1900" dirty="0" err="1"/>
              <a:t>dignuti</a:t>
            </a:r>
            <a:r>
              <a:rPr lang="en-US" sz="1900" dirty="0"/>
              <a:t> </a:t>
            </a:r>
            <a:r>
              <a:rPr lang="en-US" sz="1900" dirty="0" err="1"/>
              <a:t>kvasac</a:t>
            </a:r>
            <a:r>
              <a:rPr lang="en-US" sz="1900" dirty="0"/>
              <a:t>, </a:t>
            </a:r>
            <a:r>
              <a:rPr lang="en-US" sz="1900" dirty="0" err="1"/>
              <a:t>te</a:t>
            </a:r>
            <a:r>
              <a:rPr lang="en-US" sz="1900" dirty="0"/>
              <a:t> </a:t>
            </a:r>
            <a:r>
              <a:rPr lang="en-US" sz="1900" dirty="0" err="1"/>
              <a:t>umijesite</a:t>
            </a:r>
            <a:r>
              <a:rPr lang="en-US" sz="1900" dirty="0"/>
              <a:t> </a:t>
            </a:r>
            <a:r>
              <a:rPr lang="en-US" sz="1900" dirty="0" err="1"/>
              <a:t>tijesto</a:t>
            </a:r>
            <a:r>
              <a:rPr lang="en-US" sz="1900" dirty="0"/>
              <a:t> </a:t>
            </a:r>
            <a:r>
              <a:rPr lang="en-US" sz="1900" dirty="0" err="1"/>
              <a:t>i</a:t>
            </a:r>
            <a:r>
              <a:rPr lang="en-US" sz="1900" dirty="0"/>
              <a:t> </a:t>
            </a:r>
            <a:r>
              <a:rPr lang="en-US" sz="1900" dirty="0" err="1"/>
              <a:t>stavite</a:t>
            </a:r>
            <a:r>
              <a:rPr lang="en-US" sz="1900" dirty="0"/>
              <a:t> ga </a:t>
            </a:r>
            <a:r>
              <a:rPr lang="en-US" sz="1900" dirty="0" err="1"/>
              <a:t>na</a:t>
            </a:r>
            <a:r>
              <a:rPr lang="en-US" sz="1900" dirty="0"/>
              <a:t> </a:t>
            </a:r>
            <a:r>
              <a:rPr lang="en-US" sz="1900" dirty="0" err="1"/>
              <a:t>toplo</a:t>
            </a:r>
            <a:r>
              <a:rPr lang="en-US" sz="1900" dirty="0"/>
              <a:t> da </a:t>
            </a:r>
            <a:r>
              <a:rPr lang="en-US" sz="1900" dirty="0" err="1"/>
              <a:t>naraste</a:t>
            </a:r>
            <a:r>
              <a:rPr lang="hr-HR" sz="1900" dirty="0"/>
              <a:t>.</a:t>
            </a:r>
            <a:endParaRPr lang="en-US" sz="1900" dirty="0"/>
          </a:p>
          <a:p>
            <a:pPr marL="0" indent="0">
              <a:spcBef>
                <a:spcPts val="0"/>
              </a:spcBef>
              <a:buNone/>
            </a:pPr>
            <a:r>
              <a:rPr lang="hr-HR" sz="1900" dirty="0"/>
              <a:t>N</a:t>
            </a:r>
            <a:r>
              <a:rPr lang="en-US" sz="1900" dirty="0"/>
              <a:t>a </a:t>
            </a:r>
            <a:r>
              <a:rPr lang="en-US" sz="1900" dirty="0" err="1"/>
              <a:t>pobrašnjenoj</a:t>
            </a:r>
            <a:r>
              <a:rPr lang="en-US" sz="1900" dirty="0"/>
              <a:t> </a:t>
            </a:r>
            <a:r>
              <a:rPr lang="en-US" sz="1900" dirty="0" err="1"/>
              <a:t>radnoj</a:t>
            </a:r>
            <a:r>
              <a:rPr lang="en-US" sz="1900" dirty="0"/>
              <a:t> </a:t>
            </a:r>
            <a:r>
              <a:rPr lang="en-US" sz="1900" dirty="0" err="1"/>
              <a:t>plohi</a:t>
            </a:r>
            <a:r>
              <a:rPr lang="en-US" sz="1900" dirty="0"/>
              <a:t> </a:t>
            </a:r>
            <a:r>
              <a:rPr lang="en-US" sz="1900" dirty="0" err="1"/>
              <a:t>razvaljati</a:t>
            </a:r>
            <a:r>
              <a:rPr lang="en-US" sz="1900" dirty="0"/>
              <a:t> </a:t>
            </a:r>
            <a:r>
              <a:rPr lang="en-US" sz="1900" dirty="0" err="1"/>
              <a:t>tanje</a:t>
            </a:r>
            <a:r>
              <a:rPr lang="en-US" sz="1900" dirty="0"/>
              <a:t> </a:t>
            </a:r>
            <a:r>
              <a:rPr lang="en-US" sz="1900" dirty="0" err="1"/>
              <a:t>tijesto</a:t>
            </a:r>
            <a:r>
              <a:rPr lang="en-US" sz="1900" dirty="0"/>
              <a:t> </a:t>
            </a:r>
            <a:r>
              <a:rPr lang="en-US" sz="1900" dirty="0" err="1"/>
              <a:t>i</a:t>
            </a:r>
            <a:r>
              <a:rPr lang="en-US" sz="1900" dirty="0"/>
              <a:t> </a:t>
            </a:r>
            <a:r>
              <a:rPr lang="en-US" sz="1900" dirty="0" err="1"/>
              <a:t>izrezati</a:t>
            </a:r>
            <a:r>
              <a:rPr lang="en-US" sz="1900" dirty="0"/>
              <a:t> </a:t>
            </a:r>
            <a:r>
              <a:rPr lang="en-US" sz="1900" dirty="0" err="1"/>
              <a:t>na</a:t>
            </a:r>
            <a:r>
              <a:rPr lang="en-US" sz="1900" dirty="0"/>
              <a:t> </a:t>
            </a:r>
            <a:r>
              <a:rPr lang="en-US" sz="1900" dirty="0" err="1"/>
              <a:t>pravokutnike</a:t>
            </a:r>
            <a:r>
              <a:rPr lang="en-US" sz="1900" dirty="0"/>
              <a:t>, </a:t>
            </a:r>
            <a:r>
              <a:rPr lang="en-US" sz="1900" dirty="0" err="1"/>
              <a:t>svaki</a:t>
            </a:r>
            <a:r>
              <a:rPr lang="en-US" sz="1900" dirty="0"/>
              <a:t> </a:t>
            </a:r>
            <a:r>
              <a:rPr lang="en-US" sz="1900" dirty="0" err="1"/>
              <a:t>pravokutnik</a:t>
            </a:r>
            <a:r>
              <a:rPr lang="en-US" sz="1900" dirty="0"/>
              <a:t> </a:t>
            </a:r>
            <a:r>
              <a:rPr lang="en-US" sz="1900" dirty="0" err="1"/>
              <a:t>prorezati</a:t>
            </a:r>
            <a:r>
              <a:rPr lang="en-US" sz="1900" dirty="0"/>
              <a:t> </a:t>
            </a:r>
            <a:r>
              <a:rPr lang="en-US" sz="1900" dirty="0" err="1"/>
              <a:t>kroz</a:t>
            </a:r>
            <a:r>
              <a:rPr lang="en-US" sz="1900" dirty="0"/>
              <a:t> </a:t>
            </a:r>
            <a:r>
              <a:rPr lang="en-US" sz="1900" dirty="0" err="1"/>
              <a:t>sredinu</a:t>
            </a:r>
            <a:r>
              <a:rPr lang="en-US" sz="1900" dirty="0"/>
              <a:t>, </a:t>
            </a:r>
            <a:r>
              <a:rPr lang="en-US" sz="1900" dirty="0" err="1"/>
              <a:t>pokriti</a:t>
            </a:r>
            <a:r>
              <a:rPr lang="en-US" sz="1900" dirty="0"/>
              <a:t> </a:t>
            </a:r>
            <a:r>
              <a:rPr lang="en-US" sz="1900" dirty="0" err="1"/>
              <a:t>kuhinjskom</a:t>
            </a:r>
            <a:r>
              <a:rPr lang="en-US" sz="1900" dirty="0"/>
              <a:t> </a:t>
            </a:r>
            <a:r>
              <a:rPr lang="en-US" sz="1900" dirty="0" err="1"/>
              <a:t>krpom</a:t>
            </a:r>
            <a:r>
              <a:rPr lang="en-US" sz="1900" dirty="0"/>
              <a:t> </a:t>
            </a:r>
            <a:r>
              <a:rPr lang="en-US" sz="1900" dirty="0" err="1"/>
              <a:t>i</a:t>
            </a:r>
            <a:r>
              <a:rPr lang="en-US" sz="1900" dirty="0"/>
              <a:t> </a:t>
            </a:r>
            <a:r>
              <a:rPr lang="en-US" sz="1900" dirty="0" err="1"/>
              <a:t>ostaviti</a:t>
            </a:r>
            <a:r>
              <a:rPr lang="en-US" sz="1900" dirty="0"/>
              <a:t> da </a:t>
            </a:r>
            <a:r>
              <a:rPr lang="en-US" sz="1900" dirty="0" err="1"/>
              <a:t>naraste</a:t>
            </a:r>
            <a:r>
              <a:rPr lang="hr-HR" sz="1900" dirty="0"/>
              <a:t>.</a:t>
            </a:r>
            <a:endParaRPr lang="en-US" sz="1900" dirty="0"/>
          </a:p>
          <a:p>
            <a:pPr marL="0" indent="0">
              <a:spcBef>
                <a:spcPts val="0"/>
              </a:spcBef>
              <a:buNone/>
            </a:pPr>
            <a:r>
              <a:rPr lang="hr-HR" sz="1900" dirty="0"/>
              <a:t>M</a:t>
            </a:r>
            <a:r>
              <a:rPr lang="en-US" sz="1900" dirty="0" err="1"/>
              <a:t>asnoću</a:t>
            </a:r>
            <a:r>
              <a:rPr lang="en-US" sz="1900" dirty="0"/>
              <a:t> dobro </a:t>
            </a:r>
            <a:r>
              <a:rPr lang="en-US" sz="1900" dirty="0" err="1"/>
              <a:t>ugrijati</a:t>
            </a:r>
            <a:r>
              <a:rPr lang="en-US" sz="1900" dirty="0"/>
              <a:t> </a:t>
            </a:r>
            <a:r>
              <a:rPr lang="en-US" sz="1900" dirty="0" err="1"/>
              <a:t>i</a:t>
            </a:r>
            <a:r>
              <a:rPr lang="en-US" sz="1900" dirty="0"/>
              <a:t> </a:t>
            </a:r>
            <a:r>
              <a:rPr lang="en-US" sz="1900" dirty="0" err="1"/>
              <a:t>pržiti</a:t>
            </a:r>
            <a:r>
              <a:rPr lang="en-US" sz="1900" dirty="0"/>
              <a:t> “</a:t>
            </a:r>
            <a:r>
              <a:rPr lang="en-US" sz="1900" dirty="0" err="1"/>
              <a:t>poderane</a:t>
            </a:r>
            <a:r>
              <a:rPr lang="en-US" sz="1900" dirty="0"/>
              <a:t> </a:t>
            </a:r>
            <a:r>
              <a:rPr lang="en-US" sz="1900" dirty="0" err="1"/>
              <a:t>gaće</a:t>
            </a:r>
            <a:r>
              <a:rPr lang="en-US" sz="1900" dirty="0"/>
              <a:t>” </a:t>
            </a:r>
            <a:r>
              <a:rPr lang="en-US" sz="1900" dirty="0" err="1"/>
              <a:t>koje</a:t>
            </a:r>
            <a:r>
              <a:rPr lang="en-US" sz="1900" dirty="0"/>
              <a:t> </a:t>
            </a:r>
            <a:r>
              <a:rPr lang="en-US" sz="1900" dirty="0" err="1"/>
              <a:t>ste</a:t>
            </a:r>
            <a:r>
              <a:rPr lang="en-US" sz="1900" dirty="0"/>
              <a:t> </a:t>
            </a:r>
            <a:r>
              <a:rPr lang="en-US" sz="1900" dirty="0" err="1"/>
              <a:t>prethodno</a:t>
            </a:r>
            <a:r>
              <a:rPr lang="en-US" sz="1900" dirty="0"/>
              <a:t> </a:t>
            </a:r>
            <a:r>
              <a:rPr lang="en-US" sz="1900" dirty="0" err="1"/>
              <a:t>malo</a:t>
            </a:r>
            <a:r>
              <a:rPr lang="en-US" sz="1900" dirty="0"/>
              <a:t> </a:t>
            </a:r>
            <a:r>
              <a:rPr lang="en-US" sz="1900" dirty="0" err="1"/>
              <a:t>rastegnuli</a:t>
            </a:r>
            <a:r>
              <a:rPr lang="en-US" sz="1900" dirty="0"/>
              <a:t> </a:t>
            </a:r>
            <a:r>
              <a:rPr lang="en-US" sz="1900" dirty="0" err="1"/>
              <a:t>prstima</a:t>
            </a:r>
            <a:r>
              <a:rPr lang="en-US" sz="1900" dirty="0"/>
              <a:t>, </a:t>
            </a:r>
            <a:r>
              <a:rPr lang="en-US" sz="1900" dirty="0" err="1"/>
              <a:t>dok</a:t>
            </a:r>
            <a:r>
              <a:rPr lang="en-US" sz="1900" dirty="0"/>
              <a:t> ne </a:t>
            </a:r>
            <a:r>
              <a:rPr lang="en-US" sz="1900" dirty="0" err="1"/>
              <a:t>porumene</a:t>
            </a:r>
            <a:r>
              <a:rPr lang="hr-HR" sz="1900" dirty="0"/>
              <a:t>.</a:t>
            </a:r>
            <a:endParaRPr lang="en-US" sz="1900" dirty="0"/>
          </a:p>
          <a:p>
            <a:pPr marL="0" indent="0">
              <a:spcBef>
                <a:spcPts val="0"/>
              </a:spcBef>
              <a:buNone/>
            </a:pPr>
            <a:r>
              <a:rPr lang="hr-HR" sz="1900" dirty="0"/>
              <a:t>K</a:t>
            </a:r>
            <a:r>
              <a:rPr lang="en-US" sz="1900" dirty="0"/>
              <a:t>ad </a:t>
            </a:r>
            <a:r>
              <a:rPr lang="en-US" sz="1900" dirty="0" err="1"/>
              <a:t>ih</a:t>
            </a:r>
            <a:r>
              <a:rPr lang="en-US" sz="1900" dirty="0"/>
              <a:t> </a:t>
            </a:r>
            <a:r>
              <a:rPr lang="en-US" sz="1900" dirty="0" err="1"/>
              <a:t>izvadite</a:t>
            </a:r>
            <a:r>
              <a:rPr lang="hr-HR" sz="1900" dirty="0"/>
              <a:t>,</a:t>
            </a:r>
            <a:r>
              <a:rPr lang="en-US" sz="1900" dirty="0"/>
              <a:t> </a:t>
            </a:r>
            <a:r>
              <a:rPr lang="en-US" sz="1900" dirty="0" err="1"/>
              <a:t>slažite</a:t>
            </a:r>
            <a:r>
              <a:rPr lang="en-US" sz="1900" dirty="0"/>
              <a:t> </a:t>
            </a:r>
            <a:r>
              <a:rPr lang="en-US" sz="1900" dirty="0" err="1"/>
              <a:t>ih</a:t>
            </a:r>
            <a:r>
              <a:rPr lang="en-US" sz="1900" dirty="0"/>
              <a:t> </a:t>
            </a:r>
            <a:r>
              <a:rPr lang="en-US" sz="1900" dirty="0" err="1"/>
              <a:t>na</a:t>
            </a:r>
            <a:r>
              <a:rPr lang="en-US" sz="1900" dirty="0"/>
              <a:t> </a:t>
            </a:r>
            <a:r>
              <a:rPr lang="en-US" sz="1900" dirty="0" err="1"/>
              <a:t>papirnati</a:t>
            </a:r>
            <a:r>
              <a:rPr lang="en-US" sz="1900" dirty="0"/>
              <a:t> </a:t>
            </a:r>
            <a:r>
              <a:rPr lang="en-US" sz="1900" dirty="0" err="1"/>
              <a:t>kuhinjski</a:t>
            </a:r>
            <a:r>
              <a:rPr lang="en-US" sz="1900" dirty="0"/>
              <a:t> </a:t>
            </a:r>
            <a:r>
              <a:rPr lang="en-US" sz="1900" dirty="0" err="1"/>
              <a:t>ubrus</a:t>
            </a:r>
            <a:r>
              <a:rPr lang="en-US" sz="1900" dirty="0"/>
              <a:t> </a:t>
            </a:r>
            <a:r>
              <a:rPr lang="en-US" sz="1900" dirty="0" err="1"/>
              <a:t>i</a:t>
            </a:r>
            <a:r>
              <a:rPr lang="en-US" sz="1900" dirty="0"/>
              <a:t> </a:t>
            </a:r>
            <a:r>
              <a:rPr lang="en-US" sz="1900" dirty="0" err="1"/>
              <a:t>posolite</a:t>
            </a:r>
            <a:r>
              <a:rPr lang="hr-HR" sz="1900" dirty="0"/>
              <a:t>.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265930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C7921-C663-4A42-B366-44851992A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Priprema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239C0-40AC-A743-A6C4-06B152077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Luk sitno </a:t>
            </a:r>
            <a:r>
              <a:rPr lang="sr-Latn-RS" dirty="0" err="1"/>
              <a:t>nasjeckati</a:t>
            </a:r>
            <a:r>
              <a:rPr lang="sr-Latn-RS" dirty="0"/>
              <a:t> i </a:t>
            </a:r>
            <a:r>
              <a:rPr lang="sr-Latn-RS" dirty="0" err="1"/>
              <a:t>popržiti</a:t>
            </a:r>
            <a:r>
              <a:rPr lang="sr-Latn-RS" dirty="0"/>
              <a:t> na masti ili ulju dok ne postane staklast</a:t>
            </a:r>
          </a:p>
          <a:p>
            <a:r>
              <a:rPr lang="sr-Latn-RS" dirty="0"/>
              <a:t>Dodati crvenu </a:t>
            </a:r>
            <a:r>
              <a:rPr lang="sr-Latn-RS" dirty="0" err="1"/>
              <a:t>mljevenu</a:t>
            </a:r>
            <a:r>
              <a:rPr lang="sr-Latn-RS" dirty="0"/>
              <a:t> papriku i </a:t>
            </a:r>
            <a:r>
              <a:rPr lang="sr-Latn-RS" dirty="0" err="1"/>
              <a:t>promiješati</a:t>
            </a:r>
            <a:r>
              <a:rPr lang="sr-Latn-RS" dirty="0"/>
              <a:t> s vodom da ne zagori</a:t>
            </a:r>
          </a:p>
          <a:p>
            <a:r>
              <a:rPr lang="sr-Latn-RS" dirty="0"/>
              <a:t>Ubaciti kiselu repu i </a:t>
            </a:r>
            <a:r>
              <a:rPr lang="sr-Latn-RS" dirty="0" err="1"/>
              <a:t>pirjati</a:t>
            </a:r>
            <a:r>
              <a:rPr lang="sr-Latn-RS" dirty="0"/>
              <a:t> 5-10 minuta povremeno </a:t>
            </a:r>
            <a:r>
              <a:rPr lang="sr-Latn-RS" dirty="0" err="1"/>
              <a:t>miješajući</a:t>
            </a:r>
            <a:r>
              <a:rPr lang="sr-Latn-RS" dirty="0"/>
              <a:t> </a:t>
            </a:r>
          </a:p>
          <a:p>
            <a:r>
              <a:rPr lang="sr-Latn-RS" dirty="0"/>
              <a:t>Dodati oguljeni i narezani krumpir na kockice zatim dodati vode da sve pokrije</a:t>
            </a:r>
          </a:p>
          <a:p>
            <a:r>
              <a:rPr lang="sr-Latn-RS" dirty="0"/>
              <a:t>Kuhati na laganoj vatri 30-40 minuta dok krumpir i repa ne omekšaju a varivo se lagano zgusne</a:t>
            </a:r>
          </a:p>
          <a:p>
            <a:r>
              <a:rPr lang="sr-Latn-RS" dirty="0"/>
              <a:t>Poslužiti toplo uz kruh</a:t>
            </a:r>
          </a:p>
        </p:txBody>
      </p:sp>
    </p:spTree>
    <p:extLst>
      <p:ext uri="{BB962C8B-B14F-4D97-AF65-F5344CB8AC3E}">
        <p14:creationId xmlns:p14="http://schemas.microsoft.com/office/powerpoint/2010/main" val="214027921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27CBF7-B88A-C2C7-3DE1-02625F825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DE14959-8E5F-0564-9B80-DA09D60BA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3404" y="2016125"/>
            <a:ext cx="4599517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57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755B3-693D-1F4F-9C0A-F0CCE8CCD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067140-F7E9-F745-B1DC-F4E52561E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6746" y="622260"/>
            <a:ext cx="4091853" cy="4957803"/>
          </a:xfrm>
        </p:spPr>
      </p:pic>
    </p:spTree>
    <p:extLst>
      <p:ext uri="{BB962C8B-B14F-4D97-AF65-F5344CB8AC3E}">
        <p14:creationId xmlns:p14="http://schemas.microsoft.com/office/powerpoint/2010/main" val="2851038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604EE-6B85-3C45-8D9E-F5CC3406A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Pileća juha s rezancima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46A4A-6DA1-4D4E-8B34-81198853A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sr-Latn-RS" dirty="0"/>
              <a:t>Sastojci za 4-6 osoba</a:t>
            </a:r>
          </a:p>
          <a:p>
            <a:r>
              <a:rPr lang="sr-Latn-RS" dirty="0"/>
              <a:t>½ domaće kokoši ili pile </a:t>
            </a:r>
          </a:p>
          <a:p>
            <a:r>
              <a:rPr lang="sr-Latn-RS" dirty="0"/>
              <a:t>2 mrkve </a:t>
            </a:r>
          </a:p>
          <a:p>
            <a:r>
              <a:rPr lang="sr-Latn-RS" dirty="0"/>
              <a:t>1 peršin </a:t>
            </a:r>
          </a:p>
          <a:p>
            <a:r>
              <a:rPr lang="sr-Latn-RS" dirty="0"/>
              <a:t>¼ celera</a:t>
            </a:r>
          </a:p>
          <a:p>
            <a:r>
              <a:rPr lang="sr-Latn-RS" dirty="0"/>
              <a:t>1 manji luk</a:t>
            </a:r>
          </a:p>
          <a:p>
            <a:r>
              <a:rPr lang="sr-Latn-RS" dirty="0"/>
              <a:t>2 češnja češnjaka</a:t>
            </a:r>
          </a:p>
          <a:p>
            <a:r>
              <a:rPr lang="sr-Latn-RS" dirty="0"/>
              <a:t>Sol, papar </a:t>
            </a:r>
          </a:p>
          <a:p>
            <a:r>
              <a:rPr lang="sr-Latn-RS" dirty="0"/>
              <a:t>Voda</a:t>
            </a:r>
          </a:p>
          <a:p>
            <a:r>
              <a:rPr lang="sr-Latn-RS" dirty="0"/>
              <a:t>Za rezance </a:t>
            </a:r>
          </a:p>
          <a:p>
            <a:r>
              <a:rPr lang="sr-Latn-RS" dirty="0"/>
              <a:t>1 jaje </a:t>
            </a:r>
          </a:p>
          <a:p>
            <a:r>
              <a:rPr lang="sr-Latn-RS" dirty="0"/>
              <a:t>100 mg glatkog brašna i </a:t>
            </a:r>
            <a:r>
              <a:rPr lang="sr-Latn-RS" dirty="0" err="1"/>
              <a:t>prstohvat</a:t>
            </a:r>
            <a:r>
              <a:rPr lang="sr-Latn-RS" dirty="0"/>
              <a:t> soli</a:t>
            </a:r>
          </a:p>
        </p:txBody>
      </p:sp>
    </p:spTree>
    <p:extLst>
      <p:ext uri="{BB962C8B-B14F-4D97-AF65-F5344CB8AC3E}">
        <p14:creationId xmlns:p14="http://schemas.microsoft.com/office/powerpoint/2010/main" val="1114101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0D62E-8C7B-5F49-BEC8-37B455A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Priprema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9A625-DB96-F443-BF57-FAA6B6BB8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r-Latn-RS" dirty="0"/>
              <a:t>Pileće meso staviti u veliki lonac i zaliti hladnom vodom</a:t>
            </a:r>
          </a:p>
          <a:p>
            <a:pPr marL="0" indent="0">
              <a:buNone/>
            </a:pPr>
            <a:r>
              <a:rPr lang="sr-Latn-RS" dirty="0"/>
              <a:t>Kad voda zakipi pokupiti </a:t>
            </a:r>
            <a:r>
              <a:rPr lang="sr-Latn-RS" dirty="0" err="1"/>
              <a:t>pijenu</a:t>
            </a:r>
            <a:r>
              <a:rPr lang="sr-Latn-RS" dirty="0"/>
              <a:t> s površine</a:t>
            </a:r>
          </a:p>
          <a:p>
            <a:pPr marL="0" indent="0">
              <a:buNone/>
            </a:pPr>
            <a:r>
              <a:rPr lang="sr-Latn-RS" dirty="0"/>
              <a:t>Dodati očišćeno povrće i papar</a:t>
            </a:r>
          </a:p>
          <a:p>
            <a:pPr marL="0" indent="0">
              <a:buNone/>
            </a:pPr>
            <a:r>
              <a:rPr lang="sr-Latn-RS" dirty="0"/>
              <a:t>Kuhati na laganoj vatri 1,5-2 sata dok meso i povrće ne omekšaju, a juha ne dobije </a:t>
            </a:r>
            <a:r>
              <a:rPr lang="sr-Latn-RS" dirty="0" err="1"/>
              <a:t>lijepu</a:t>
            </a:r>
            <a:r>
              <a:rPr lang="sr-Latn-RS" dirty="0"/>
              <a:t> zlatnu boju</a:t>
            </a:r>
          </a:p>
          <a:p>
            <a:pPr marL="0" indent="0">
              <a:buNone/>
            </a:pPr>
            <a:r>
              <a:rPr lang="sr-Latn-RS" dirty="0"/>
              <a:t>Pred kraj kuhanja posoliti</a:t>
            </a:r>
          </a:p>
          <a:p>
            <a:pPr marL="0" indent="0">
              <a:buNone/>
            </a:pPr>
            <a:r>
              <a:rPr lang="sr-Latn-RS" dirty="0" err="1"/>
              <a:t>Procijediti</a:t>
            </a:r>
            <a:r>
              <a:rPr lang="sr-Latn-RS" dirty="0"/>
              <a:t> juhu, meso i povrće </a:t>
            </a:r>
          </a:p>
          <a:p>
            <a:pPr marL="0" indent="0">
              <a:buNone/>
            </a:pPr>
            <a:r>
              <a:rPr lang="sr-Latn-RS" dirty="0"/>
              <a:t>Priprema rezanaca </a:t>
            </a:r>
          </a:p>
          <a:p>
            <a:pPr marL="0" indent="0">
              <a:buNone/>
            </a:pPr>
            <a:r>
              <a:rPr lang="sr-Latn-RS" dirty="0" err="1"/>
              <a:t>Umijesiti</a:t>
            </a:r>
            <a:r>
              <a:rPr lang="sr-Latn-RS" dirty="0"/>
              <a:t> </a:t>
            </a:r>
            <a:r>
              <a:rPr lang="sr-Latn-RS" dirty="0" err="1"/>
              <a:t>tijesto</a:t>
            </a:r>
            <a:r>
              <a:rPr lang="sr-Latn-RS" dirty="0"/>
              <a:t> od jaja, brašna i soli</a:t>
            </a:r>
          </a:p>
          <a:p>
            <a:pPr marL="0" indent="0">
              <a:buNone/>
            </a:pPr>
            <a:r>
              <a:rPr lang="sr-Latn-RS" dirty="0" err="1"/>
              <a:t>Razvaljati</a:t>
            </a:r>
            <a:r>
              <a:rPr lang="sr-Latn-RS" dirty="0"/>
              <a:t> tanko, pustiti da se malo prosuši, zatim izrezati na rezance</a:t>
            </a:r>
          </a:p>
          <a:p>
            <a:pPr marL="0" indent="0">
              <a:buNone/>
            </a:pPr>
            <a:r>
              <a:rPr lang="sr-Latn-RS" dirty="0" err="1"/>
              <a:t>Zakuhati</a:t>
            </a:r>
            <a:r>
              <a:rPr lang="sr-Latn-RS" dirty="0"/>
              <a:t> ih u </a:t>
            </a:r>
            <a:r>
              <a:rPr lang="sr-Latn-RS" dirty="0" err="1"/>
              <a:t>procijeđenoj</a:t>
            </a:r>
            <a:r>
              <a:rPr lang="sr-Latn-RS" dirty="0"/>
              <a:t> juhi </a:t>
            </a:r>
          </a:p>
        </p:txBody>
      </p:sp>
    </p:spTree>
    <p:extLst>
      <p:ext uri="{BB962C8B-B14F-4D97-AF65-F5344CB8AC3E}">
        <p14:creationId xmlns:p14="http://schemas.microsoft.com/office/powerpoint/2010/main" val="987714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6D63D-7A56-D944-BCE1-1DB8F3D6B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E706B9-545F-814E-B904-7314FF5DC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7918" y="918808"/>
            <a:ext cx="3609248" cy="4733991"/>
          </a:xfrm>
        </p:spPr>
      </p:pic>
    </p:spTree>
    <p:extLst>
      <p:ext uri="{BB962C8B-B14F-4D97-AF65-F5344CB8AC3E}">
        <p14:creationId xmlns:p14="http://schemas.microsoft.com/office/powerpoint/2010/main" val="3470883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000F6-E0B4-144A-8101-BF7B14490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Grah s kiselim zeljem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DA734-01F3-0045-B260-FAF4E64D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r-Latn-RS" dirty="0"/>
              <a:t>Sastojci za 4 osobe </a:t>
            </a:r>
          </a:p>
          <a:p>
            <a:r>
              <a:rPr lang="sr-Latn-RS" dirty="0"/>
              <a:t>400 </a:t>
            </a:r>
            <a:r>
              <a:rPr lang="sr-Latn-RS" dirty="0" err="1"/>
              <a:t>g</a:t>
            </a:r>
            <a:r>
              <a:rPr lang="sr-Latn-RS" dirty="0"/>
              <a:t> graha</a:t>
            </a:r>
          </a:p>
          <a:p>
            <a:r>
              <a:rPr lang="sr-Latn-RS" dirty="0"/>
              <a:t>300 g kiselog zelja</a:t>
            </a:r>
          </a:p>
          <a:p>
            <a:r>
              <a:rPr lang="sr-Latn-RS" dirty="0"/>
              <a:t>1 veći luk</a:t>
            </a:r>
          </a:p>
          <a:p>
            <a:r>
              <a:rPr lang="sr-Latn-RS" dirty="0"/>
              <a:t>2 češnja češnjaka</a:t>
            </a:r>
          </a:p>
          <a:p>
            <a:r>
              <a:rPr lang="sr-Latn-RS" dirty="0"/>
              <a:t>2 žlice ulja ili masti</a:t>
            </a:r>
          </a:p>
          <a:p>
            <a:r>
              <a:rPr lang="sr-Latn-RS" dirty="0"/>
              <a:t>1 žličica mljevene crvene paprike</a:t>
            </a:r>
          </a:p>
          <a:p>
            <a:r>
              <a:rPr lang="sr-Latn-RS" dirty="0"/>
              <a:t>Sol i papar</a:t>
            </a:r>
          </a:p>
          <a:p>
            <a:r>
              <a:rPr lang="sr-Latn-RS" dirty="0"/>
              <a:t>Lovorov list</a:t>
            </a:r>
          </a:p>
          <a:p>
            <a:r>
              <a:rPr lang="sr-Latn-RS" dirty="0"/>
              <a:t>voda</a:t>
            </a:r>
          </a:p>
        </p:txBody>
      </p:sp>
    </p:spTree>
    <p:extLst>
      <p:ext uri="{BB962C8B-B14F-4D97-AF65-F5344CB8AC3E}">
        <p14:creationId xmlns:p14="http://schemas.microsoft.com/office/powerpoint/2010/main" val="2868065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C35CF-D51C-B246-A2CF-7795593DB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Priprema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71FE8-80E9-5940-8422-E25D5C328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r-Latn-RS" dirty="0"/>
              <a:t>Grah namočiti preko noći</a:t>
            </a:r>
          </a:p>
          <a:p>
            <a:r>
              <a:rPr lang="sr-Latn-RS" dirty="0" err="1"/>
              <a:t>Ocijediti</a:t>
            </a:r>
            <a:r>
              <a:rPr lang="sr-Latn-RS" dirty="0"/>
              <a:t> i staviti kuhati u </a:t>
            </a:r>
            <a:r>
              <a:rPr lang="sr-Latn-RS" dirty="0" err="1"/>
              <a:t>svježoj</a:t>
            </a:r>
            <a:r>
              <a:rPr lang="sr-Latn-RS" dirty="0"/>
              <a:t> vodi dok ne počne mekšati </a:t>
            </a:r>
          </a:p>
          <a:p>
            <a:r>
              <a:rPr lang="sr-Latn-RS" dirty="0"/>
              <a:t>u drugom loncu </a:t>
            </a:r>
            <a:r>
              <a:rPr lang="sr-Latn-RS" dirty="0" err="1"/>
              <a:t>popržiti</a:t>
            </a:r>
            <a:r>
              <a:rPr lang="sr-Latn-RS" dirty="0"/>
              <a:t> </a:t>
            </a:r>
            <a:r>
              <a:rPr lang="sr-Latn-RS" dirty="0" err="1"/>
              <a:t>nasjeckani</a:t>
            </a:r>
            <a:r>
              <a:rPr lang="sr-Latn-RS" dirty="0"/>
              <a:t> luk na masti ili ulju, dodati češnjak i kratko </a:t>
            </a:r>
            <a:r>
              <a:rPr lang="sr-Latn-RS" dirty="0" err="1"/>
              <a:t>promiješati</a:t>
            </a:r>
            <a:endParaRPr lang="sr-Latn-RS" dirty="0"/>
          </a:p>
          <a:p>
            <a:r>
              <a:rPr lang="sr-Latn-RS" dirty="0"/>
              <a:t>Dodati </a:t>
            </a:r>
            <a:r>
              <a:rPr lang="sr-Latn-RS" dirty="0" err="1"/>
              <a:t>mljevenu</a:t>
            </a:r>
            <a:r>
              <a:rPr lang="sr-Latn-RS" dirty="0"/>
              <a:t> papriku i odmah zaliti s malo vode</a:t>
            </a:r>
          </a:p>
          <a:p>
            <a:r>
              <a:rPr lang="sr-Latn-RS" dirty="0"/>
              <a:t>Ubaciti kiselo zelje i </a:t>
            </a:r>
            <a:r>
              <a:rPr lang="sr-Latn-RS" dirty="0" err="1"/>
              <a:t>pirjati</a:t>
            </a:r>
            <a:r>
              <a:rPr lang="sr-Latn-RS" dirty="0"/>
              <a:t> 10 minuta</a:t>
            </a:r>
          </a:p>
          <a:p>
            <a:r>
              <a:rPr lang="sr-Latn-RS" dirty="0"/>
              <a:t>Dodati </a:t>
            </a:r>
            <a:r>
              <a:rPr lang="sr-Latn-RS" dirty="0" err="1"/>
              <a:t>polukuhani</a:t>
            </a:r>
            <a:r>
              <a:rPr lang="sr-Latn-RS" dirty="0"/>
              <a:t> grah zajedno s vodom u kojoj se kuhao</a:t>
            </a:r>
          </a:p>
          <a:p>
            <a:r>
              <a:rPr lang="sr-Latn-RS" dirty="0"/>
              <a:t>Ubaciti lovorov list i suho meso</a:t>
            </a:r>
          </a:p>
          <a:p>
            <a:r>
              <a:rPr lang="sr-Latn-RS" dirty="0"/>
              <a:t>Kuhati sve zajedno 30-40 minuta dok grah i zelje potpuno ne omekšaju </a:t>
            </a:r>
          </a:p>
          <a:p>
            <a:r>
              <a:rPr lang="sr-Latn-RS" dirty="0"/>
              <a:t>Posoliti i popariti</a:t>
            </a:r>
          </a:p>
        </p:txBody>
      </p:sp>
    </p:spTree>
    <p:extLst>
      <p:ext uri="{BB962C8B-B14F-4D97-AF65-F5344CB8AC3E}">
        <p14:creationId xmlns:p14="http://schemas.microsoft.com/office/powerpoint/2010/main" val="2626828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BD183-2622-6247-BAE9-C1207EE58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402668-49CD-A446-AAA6-99517AB2B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1008206"/>
            <a:ext cx="4242639" cy="4193307"/>
          </a:xfrm>
        </p:spPr>
      </p:pic>
    </p:spTree>
    <p:extLst>
      <p:ext uri="{BB962C8B-B14F-4D97-AF65-F5344CB8AC3E}">
        <p14:creationId xmlns:p14="http://schemas.microsoft.com/office/powerpoint/2010/main" val="280616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4AFE9-1036-5648-BA35-FB9E2B506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Juha od bundeve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F696A-9B3D-7545-96A2-F75962204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r-Latn-RS" dirty="0"/>
              <a:t>Sastojci za 4 osobe</a:t>
            </a:r>
          </a:p>
          <a:p>
            <a:r>
              <a:rPr lang="sr-Latn-RS" dirty="0"/>
              <a:t>500 </a:t>
            </a:r>
            <a:r>
              <a:rPr lang="sr-Latn-RS" dirty="0" err="1"/>
              <a:t>g</a:t>
            </a:r>
            <a:r>
              <a:rPr lang="sr-Latn-RS" dirty="0"/>
              <a:t> bundeve </a:t>
            </a:r>
          </a:p>
          <a:p>
            <a:r>
              <a:rPr lang="sr-Latn-RS" dirty="0"/>
              <a:t>1 veći krumpir</a:t>
            </a:r>
          </a:p>
          <a:p>
            <a:r>
              <a:rPr lang="sr-Latn-RS" dirty="0"/>
              <a:t>1 mrkva</a:t>
            </a:r>
          </a:p>
          <a:p>
            <a:r>
              <a:rPr lang="sr-Latn-RS" dirty="0"/>
              <a:t>1 manji luk</a:t>
            </a:r>
          </a:p>
          <a:p>
            <a:r>
              <a:rPr lang="sr-Latn-RS" dirty="0"/>
              <a:t>2 žlice ulja ili maslaca</a:t>
            </a:r>
          </a:p>
          <a:p>
            <a:r>
              <a:rPr lang="sr-Latn-RS" dirty="0"/>
              <a:t>1 l vode ili </a:t>
            </a:r>
            <a:r>
              <a:rPr lang="sr-Latn-RS" dirty="0" err="1"/>
              <a:t>povrtnog</a:t>
            </a:r>
            <a:r>
              <a:rPr lang="sr-Latn-RS" dirty="0"/>
              <a:t> temeljca</a:t>
            </a:r>
          </a:p>
          <a:p>
            <a:r>
              <a:rPr lang="sr-Latn-RS" dirty="0"/>
              <a:t>Sol i papar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972994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13F9D-C267-B54A-8231-027729A8D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uvod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CC331-79C0-E744-B2E5-4A6CAABFD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5600" kern="100" dirty="0">
                <a:effectLst/>
                <a:latin typeface="Aptos"/>
                <a:ea typeface="Aptos"/>
                <a:cs typeface="Times New Roman" panose="02020603050405020304" pitchFamily="18" charset="0"/>
              </a:rPr>
              <a:t>Prehrana je od velike važnosti u djetinjstvu za pravilan rast i razvoj, ali i za prevenciju bolesti u odrasloj dobi. Prehrana utječe na našu tjelesnu masu i emocionalno zadovoljstvo. Danas su nam dostupne  razne informacije o hrani , raznim receptima, namirnicama i proizvodima. Ova kuharica tradicionalnih bilogorskih recepata izrađena je na poticaj i želju da se učenicima OŠ Velika Pisanica omogući kvalitetan, nutritivno bogat, ali zdrav tradicionalni obrok. Ona je produkt školskih kuhara (Mate Zrilića, a ponajviše Tare </a:t>
            </a:r>
            <a:r>
              <a:rPr lang="hr-HR" sz="5600" kern="100" dirty="0" err="1">
                <a:effectLst/>
                <a:latin typeface="Aptos"/>
                <a:ea typeface="Aptos"/>
                <a:cs typeface="Times New Roman" panose="02020603050405020304" pitchFamily="18" charset="0"/>
              </a:rPr>
              <a:t>Milović</a:t>
            </a:r>
            <a:r>
              <a:rPr lang="hr-HR" sz="5600" kern="100" dirty="0">
                <a:effectLst/>
                <a:latin typeface="Aptos"/>
                <a:ea typeface="Aptos"/>
                <a:cs typeface="Times New Roman" panose="02020603050405020304" pitchFamily="18" charset="0"/>
              </a:rPr>
              <a:t>), djelomično roditelja, učenika, učitelja. Neke recepte imali smo od prije nekoliko godina, a nadodali smo i nove, provjerene i ukusne.  Projektom ''Zemlja, sunce, tanjur''  potaknuli  smo učenike OŠ Velika Pisanica  na proizvodnju i pripremu zdrave hrane u vlastitoj proizvodnji jer imamo školski  plastenik i staklenik.  Nabavili smo  </a:t>
            </a:r>
            <a:r>
              <a:rPr lang="hr-HR" sz="5600" kern="100" dirty="0" err="1">
                <a:effectLst/>
                <a:latin typeface="Aptos"/>
                <a:ea typeface="Aptos"/>
                <a:cs typeface="Times New Roman" panose="02020603050405020304" pitchFamily="18" charset="0"/>
              </a:rPr>
              <a:t>konvekcijsku</a:t>
            </a:r>
            <a:r>
              <a:rPr lang="hr-HR" sz="5600" kern="100" dirty="0">
                <a:effectLst/>
                <a:latin typeface="Aptos"/>
                <a:ea typeface="Aptos"/>
                <a:cs typeface="Times New Roman" panose="02020603050405020304" pitchFamily="18" charset="0"/>
              </a:rPr>
              <a:t> pećnicu za školsku kuhinju te proizvedene  namirnice  zdravo pripremamo sa što manjim udjelom masnoća.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5600" kern="100" dirty="0">
                <a:effectLst/>
                <a:latin typeface="Aptos"/>
                <a:ea typeface="Aptos"/>
                <a:cs typeface="Times New Roman" panose="02020603050405020304" pitchFamily="18" charset="0"/>
              </a:rPr>
              <a:t>Ova Digitalna kuharica  ima za cilj pokazati kako na jednostavan način možete pripremiti uravnotežen obrok. Podijeljena je po kategorijama kako bi se olakšalo snalaženje i </a:t>
            </a:r>
            <a:r>
              <a:rPr lang="hr-HR" sz="5600" kern="100" dirty="0">
                <a:latin typeface="Aptos"/>
                <a:ea typeface="Aptos"/>
                <a:cs typeface="Times New Roman" panose="02020603050405020304" pitchFamily="18" charset="0"/>
              </a:rPr>
              <a:t>planiranje pripreme. Svaka kategorija sadrži prostor za upisivanje recepata, sastojaka i napomena.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5600" kern="100" dirty="0">
                <a:effectLst/>
                <a:latin typeface="Aptos"/>
                <a:ea typeface="Aptos"/>
                <a:cs typeface="Times New Roman" panose="02020603050405020304" pitchFamily="18" charset="0"/>
              </a:rPr>
              <a:t>Uključite svoju  djecu u cijeli proces od dogovaranja jelovnika, pripremu hrane, kuhanje, pranje suđa, pospremanje stola. Na vrlo jednostavan način učite ih cjeloživotnim vještinama, stvarajući dobre zajedničke trenutke.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5600" kern="100" dirty="0">
                <a:effectLst/>
                <a:latin typeface="Aptos"/>
                <a:ea typeface="Aptos"/>
                <a:cs typeface="Times New Roman" panose="02020603050405020304" pitchFamily="18" charset="0"/>
              </a:rPr>
              <a:t>Dobar tek!</a:t>
            </a:r>
            <a:endParaRPr lang="sr-Latn-RS" sz="5600" dirty="0"/>
          </a:p>
          <a:p>
            <a:pPr marL="0" indent="0">
              <a:buNone/>
            </a:pP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221234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EA6FF-8C2C-6A4D-9413-D0F75FA61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priprema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8ABFF-03EB-5B4D-AFCC-E4AD9EEC9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Bundevu očistiti, odstraniti koru i </a:t>
            </a:r>
            <a:r>
              <a:rPr lang="sr-Latn-RS" dirty="0" err="1"/>
              <a:t>sjemenke</a:t>
            </a:r>
            <a:r>
              <a:rPr lang="sr-Latn-RS" dirty="0"/>
              <a:t>, zatim narezati na kockice </a:t>
            </a:r>
          </a:p>
          <a:p>
            <a:r>
              <a:rPr lang="sr-Latn-RS" dirty="0"/>
              <a:t>Luk </a:t>
            </a:r>
            <a:r>
              <a:rPr lang="sr-Latn-RS" dirty="0" err="1"/>
              <a:t>nasjeckati</a:t>
            </a:r>
            <a:r>
              <a:rPr lang="sr-Latn-RS" dirty="0"/>
              <a:t> i </a:t>
            </a:r>
            <a:r>
              <a:rPr lang="sr-Latn-RS" dirty="0" err="1"/>
              <a:t>popržiti</a:t>
            </a:r>
            <a:r>
              <a:rPr lang="sr-Latn-RS" dirty="0"/>
              <a:t> na ulju dok ne postane staklast</a:t>
            </a:r>
          </a:p>
          <a:p>
            <a:r>
              <a:rPr lang="sr-Latn-RS" dirty="0"/>
              <a:t>Dodati narezanu bundevu, mrkvu i krumpir </a:t>
            </a:r>
          </a:p>
          <a:p>
            <a:r>
              <a:rPr lang="sr-Latn-RS" dirty="0"/>
              <a:t>Zaliti vodom ili temeljcem , posoliti i popariti </a:t>
            </a:r>
          </a:p>
          <a:p>
            <a:r>
              <a:rPr lang="sr-Latn-RS" dirty="0"/>
              <a:t>Kuhati na laganoj vatri 20-25 minuta, dok povrće ne omekša</a:t>
            </a:r>
          </a:p>
          <a:p>
            <a:r>
              <a:rPr lang="sr-Latn-RS" dirty="0"/>
              <a:t>Sve </a:t>
            </a:r>
            <a:r>
              <a:rPr lang="sr-Latn-RS" dirty="0" err="1"/>
              <a:t>izmiksati</a:t>
            </a:r>
            <a:r>
              <a:rPr lang="sr-Latn-RS" dirty="0"/>
              <a:t> </a:t>
            </a:r>
            <a:r>
              <a:rPr lang="sr-Latn-RS" dirty="0" err="1"/>
              <a:t>štapnim</a:t>
            </a:r>
            <a:r>
              <a:rPr lang="sr-Latn-RS" dirty="0"/>
              <a:t> mikserom u kremastu juhu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015551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2D16B-BCA2-7548-AF81-8F9E234A9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C2682-26FB-1945-931A-66BFD637F1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2609" y="651507"/>
            <a:ext cx="5451479" cy="4741519"/>
          </a:xfrm>
        </p:spPr>
      </p:pic>
    </p:spTree>
    <p:extLst>
      <p:ext uri="{BB962C8B-B14F-4D97-AF65-F5344CB8AC3E}">
        <p14:creationId xmlns:p14="http://schemas.microsoft.com/office/powerpoint/2010/main" val="1175088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5E8E-0434-A54D-A4D4-0347B4B73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Goveđa juha s knedlama od griza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233F3-AEB5-BC45-A730-7AFA4D5AD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sr-Latn-RS" dirty="0"/>
              <a:t>Sastojci za 4-6 osoba</a:t>
            </a:r>
          </a:p>
          <a:p>
            <a:r>
              <a:rPr lang="sr-Latn-RS" dirty="0"/>
              <a:t>Za juhu 500 </a:t>
            </a:r>
            <a:r>
              <a:rPr lang="sr-Latn-RS" dirty="0" err="1"/>
              <a:t>g</a:t>
            </a:r>
            <a:r>
              <a:rPr lang="sr-Latn-RS" dirty="0"/>
              <a:t> govedine s kostima</a:t>
            </a:r>
          </a:p>
          <a:p>
            <a:r>
              <a:rPr lang="sr-Latn-RS" dirty="0"/>
              <a:t>2 mrkve</a:t>
            </a:r>
          </a:p>
          <a:p>
            <a:r>
              <a:rPr lang="sr-Latn-RS" dirty="0"/>
              <a:t>1 peršin</a:t>
            </a:r>
          </a:p>
          <a:p>
            <a:r>
              <a:rPr lang="sr-Latn-RS" dirty="0"/>
              <a:t>1/4 celera </a:t>
            </a:r>
            <a:r>
              <a:rPr lang="sr-Latn-RS" dirty="0" err="1"/>
              <a:t>korijen</a:t>
            </a:r>
            <a:endParaRPr lang="sr-Latn-RS" dirty="0"/>
          </a:p>
          <a:p>
            <a:r>
              <a:rPr lang="sr-Latn-RS" dirty="0"/>
              <a:t>1 manji luk </a:t>
            </a:r>
          </a:p>
          <a:p>
            <a:r>
              <a:rPr lang="sr-Latn-RS" dirty="0"/>
              <a:t>2 češanja češnjaka </a:t>
            </a:r>
          </a:p>
          <a:p>
            <a:r>
              <a:rPr lang="sr-Latn-RS" dirty="0"/>
              <a:t>Papar, sol</a:t>
            </a:r>
          </a:p>
          <a:p>
            <a:r>
              <a:rPr lang="sr-Latn-RS" dirty="0"/>
              <a:t>2 l vode </a:t>
            </a:r>
          </a:p>
          <a:p>
            <a:r>
              <a:rPr lang="sr-Latn-RS" dirty="0"/>
              <a:t>Za knedle od griza 1 jaje </a:t>
            </a:r>
          </a:p>
          <a:p>
            <a:r>
              <a:rPr lang="sr-Latn-RS" dirty="0"/>
              <a:t>3-4 žlice griza</a:t>
            </a:r>
          </a:p>
          <a:p>
            <a:r>
              <a:rPr lang="sr-Latn-RS" dirty="0"/>
              <a:t>1 žlica ulja i </a:t>
            </a:r>
            <a:r>
              <a:rPr lang="sr-Latn-RS" dirty="0" err="1"/>
              <a:t>prstohvat</a:t>
            </a:r>
            <a:r>
              <a:rPr lang="sr-Latn-RS" dirty="0"/>
              <a:t> soli</a:t>
            </a:r>
          </a:p>
        </p:txBody>
      </p:sp>
    </p:spTree>
    <p:extLst>
      <p:ext uri="{BB962C8B-B14F-4D97-AF65-F5344CB8AC3E}">
        <p14:creationId xmlns:p14="http://schemas.microsoft.com/office/powerpoint/2010/main" val="1031664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B1152-2C44-5B45-9FB7-4016BC18D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Priprema juhe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7F87D-58FD-1C46-8013-786E93FCE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Govedinu staviti u lonac, preliti hladnom vodom i staviti kuhati</a:t>
            </a:r>
          </a:p>
          <a:p>
            <a:r>
              <a:rPr lang="sr-Latn-RS" dirty="0"/>
              <a:t>Kad zakipi pokupiti </a:t>
            </a:r>
            <a:r>
              <a:rPr lang="sr-Latn-RS" dirty="0" err="1"/>
              <a:t>pjenu</a:t>
            </a:r>
            <a:endParaRPr lang="sr-Latn-RS" dirty="0"/>
          </a:p>
          <a:p>
            <a:r>
              <a:rPr lang="sr-Latn-RS" dirty="0"/>
              <a:t>Dodati očišćeno povrće i začine</a:t>
            </a:r>
          </a:p>
          <a:p>
            <a:r>
              <a:rPr lang="sr-Latn-RS" dirty="0"/>
              <a:t>Kuhati na laganoj vatri 2-3 sata, dok meso i povrće ne omekšaju, a juha ne postane bistra i zlatna</a:t>
            </a:r>
          </a:p>
          <a:p>
            <a:r>
              <a:rPr lang="sr-Latn-RS" dirty="0" err="1"/>
              <a:t>Procijediti</a:t>
            </a:r>
            <a:r>
              <a:rPr lang="sr-Latn-RS" dirty="0"/>
              <a:t> juhu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887291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E8E6-C3E9-F249-948C-FB6C3F615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Priprema griz knedli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C0DC4-7C86-A74B-A8AA-0E6999A58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U </a:t>
            </a:r>
            <a:r>
              <a:rPr lang="sr-Latn-RS" dirty="0" err="1"/>
              <a:t>zdjelici</a:t>
            </a:r>
            <a:r>
              <a:rPr lang="sr-Latn-RS" dirty="0"/>
              <a:t> umutiti jaje, dodati ulje i sol</a:t>
            </a:r>
          </a:p>
          <a:p>
            <a:r>
              <a:rPr lang="sr-Latn-RS" dirty="0"/>
              <a:t>Postupno dodati griz uz stalno </a:t>
            </a:r>
            <a:r>
              <a:rPr lang="sr-Latn-RS" dirty="0" err="1"/>
              <a:t>miješanje</a:t>
            </a:r>
            <a:endParaRPr lang="sr-Latn-RS" dirty="0"/>
          </a:p>
          <a:p>
            <a:r>
              <a:rPr lang="sr-Latn-RS" dirty="0"/>
              <a:t>Ostaviti da odstoji 5 minuta</a:t>
            </a:r>
          </a:p>
          <a:p>
            <a:r>
              <a:rPr lang="sr-Latn-RS" dirty="0"/>
              <a:t>Kuhati oko 10 minuta dok knedle ne isplivaju</a:t>
            </a:r>
          </a:p>
        </p:txBody>
      </p:sp>
    </p:spTree>
    <p:extLst>
      <p:ext uri="{BB962C8B-B14F-4D97-AF65-F5344CB8AC3E}">
        <p14:creationId xmlns:p14="http://schemas.microsoft.com/office/powerpoint/2010/main" val="2922941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9B43-1610-A241-AAD0-5C84D6AA9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07E914-EFB1-834C-A39C-F5D4440CF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991555"/>
            <a:ext cx="5091086" cy="3753197"/>
          </a:xfrm>
        </p:spPr>
      </p:pic>
    </p:spTree>
    <p:extLst>
      <p:ext uri="{BB962C8B-B14F-4D97-AF65-F5344CB8AC3E}">
        <p14:creationId xmlns:p14="http://schemas.microsoft.com/office/powerpoint/2010/main" val="526946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B3349-EF91-2A4C-AE23-78619D48E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sarma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DB48A-7245-4240-B7CA-3B3786FDE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sr-Latn-RS" dirty="0"/>
              <a:t>Sastojci za 6-8 sarmi</a:t>
            </a:r>
          </a:p>
          <a:p>
            <a:r>
              <a:rPr lang="sr-Latn-RS" dirty="0"/>
              <a:t>1 glavica kiselog zelja</a:t>
            </a:r>
          </a:p>
          <a:p>
            <a:r>
              <a:rPr lang="sr-Latn-RS" dirty="0"/>
              <a:t>500 </a:t>
            </a:r>
            <a:r>
              <a:rPr lang="sr-Latn-RS" dirty="0" err="1"/>
              <a:t>g</a:t>
            </a:r>
            <a:r>
              <a:rPr lang="sr-Latn-RS" dirty="0"/>
              <a:t> </a:t>
            </a:r>
            <a:r>
              <a:rPr lang="sr-Latn-RS" dirty="0" err="1"/>
              <a:t>mljevenog</a:t>
            </a:r>
            <a:r>
              <a:rPr lang="sr-Latn-RS" dirty="0"/>
              <a:t> mesa najčešće </a:t>
            </a:r>
            <a:r>
              <a:rPr lang="sr-Latn-RS" dirty="0" err="1"/>
              <a:t>mješavina</a:t>
            </a:r>
            <a:r>
              <a:rPr lang="sr-Latn-RS" dirty="0"/>
              <a:t> svinjetine i junetine</a:t>
            </a:r>
          </a:p>
          <a:p>
            <a:r>
              <a:rPr lang="sr-Latn-RS" dirty="0"/>
              <a:t>100 </a:t>
            </a:r>
            <a:r>
              <a:rPr lang="sr-Latn-RS" dirty="0" err="1"/>
              <a:t>g</a:t>
            </a:r>
            <a:r>
              <a:rPr lang="sr-Latn-RS" dirty="0"/>
              <a:t> riže</a:t>
            </a:r>
          </a:p>
          <a:p>
            <a:r>
              <a:rPr lang="sr-Latn-RS" dirty="0"/>
              <a:t>1 veći luk</a:t>
            </a:r>
          </a:p>
          <a:p>
            <a:r>
              <a:rPr lang="sr-Latn-RS" dirty="0"/>
              <a:t>2 češnja češnjaka</a:t>
            </a:r>
          </a:p>
          <a:p>
            <a:r>
              <a:rPr lang="sr-Latn-RS" dirty="0"/>
              <a:t>1 jaje</a:t>
            </a:r>
          </a:p>
          <a:p>
            <a:r>
              <a:rPr lang="sr-Latn-RS" dirty="0"/>
              <a:t>1 žličica mljevene crvene paprike</a:t>
            </a:r>
          </a:p>
          <a:p>
            <a:r>
              <a:rPr lang="sr-Latn-RS" dirty="0"/>
              <a:t>Sol i papar</a:t>
            </a:r>
          </a:p>
          <a:p>
            <a:r>
              <a:rPr lang="sr-Latn-RS" dirty="0"/>
              <a:t>2 žličice masti ili ulja</a:t>
            </a:r>
          </a:p>
          <a:p>
            <a:r>
              <a:rPr lang="sr-Latn-RS" dirty="0"/>
              <a:t>2-3 žličice </a:t>
            </a:r>
            <a:r>
              <a:rPr lang="sr-Latn-RS" dirty="0" err="1"/>
              <a:t>koncetrata</a:t>
            </a:r>
            <a:r>
              <a:rPr lang="sr-Latn-RS" dirty="0"/>
              <a:t> rajčice </a:t>
            </a:r>
          </a:p>
          <a:p>
            <a:r>
              <a:rPr lang="sr-Latn-RS" dirty="0"/>
              <a:t>Suho meso</a:t>
            </a:r>
          </a:p>
        </p:txBody>
      </p:sp>
    </p:spTree>
    <p:extLst>
      <p:ext uri="{BB962C8B-B14F-4D97-AF65-F5344CB8AC3E}">
        <p14:creationId xmlns:p14="http://schemas.microsoft.com/office/powerpoint/2010/main" val="722338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F33D0-A935-FD43-86F3-A73929936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Priprema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B5662-3C82-EF40-A73C-121DE15D4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sr-Latn-RS" dirty="0"/>
              <a:t>Listove zelja odvojiti i isprati u vodi da nisu pre slani ili pre kiseli</a:t>
            </a:r>
          </a:p>
          <a:p>
            <a:r>
              <a:rPr lang="sr-Latn-RS" dirty="0"/>
              <a:t>Rižu kratko prokuhati </a:t>
            </a:r>
          </a:p>
          <a:p>
            <a:r>
              <a:rPr lang="sr-Latn-RS" dirty="0"/>
              <a:t>Na sitno </a:t>
            </a:r>
            <a:r>
              <a:rPr lang="sr-Latn-RS" dirty="0" err="1"/>
              <a:t>nasjeckati</a:t>
            </a:r>
            <a:r>
              <a:rPr lang="sr-Latn-RS" dirty="0"/>
              <a:t> luk i češnjak, kratko </a:t>
            </a:r>
            <a:r>
              <a:rPr lang="sr-Latn-RS" dirty="0" err="1"/>
              <a:t>popržiti</a:t>
            </a:r>
            <a:r>
              <a:rPr lang="sr-Latn-RS" dirty="0"/>
              <a:t> na ulju</a:t>
            </a:r>
          </a:p>
          <a:p>
            <a:r>
              <a:rPr lang="sr-Latn-RS" dirty="0"/>
              <a:t>U zdjeli </a:t>
            </a:r>
            <a:r>
              <a:rPr lang="sr-Latn-RS" dirty="0" err="1"/>
              <a:t>pomiješati</a:t>
            </a:r>
            <a:r>
              <a:rPr lang="sr-Latn-RS" dirty="0"/>
              <a:t> mljeveno meso, prokuhanu rižu, </a:t>
            </a:r>
            <a:r>
              <a:rPr lang="sr-Latn-RS" dirty="0" err="1"/>
              <a:t>poprženi</a:t>
            </a:r>
            <a:r>
              <a:rPr lang="sr-Latn-RS" dirty="0"/>
              <a:t> luk i češnjak, jaje, crvenu papriku, sol i papar</a:t>
            </a:r>
          </a:p>
          <a:p>
            <a:r>
              <a:rPr lang="sr-Latn-RS" dirty="0"/>
              <a:t>Na svaki list kupusa staviti malo </a:t>
            </a:r>
            <a:r>
              <a:rPr lang="sr-Latn-RS" dirty="0" err="1"/>
              <a:t>nadjeva</a:t>
            </a:r>
            <a:r>
              <a:rPr lang="sr-Latn-RS" dirty="0"/>
              <a:t> zamotati i uviti krajeve da se ne raspadnu</a:t>
            </a:r>
          </a:p>
          <a:p>
            <a:r>
              <a:rPr lang="sr-Latn-RS" dirty="0"/>
              <a:t>Na dno većeg lonca staviti nekoliko listova kupusa po želji i suho meso</a:t>
            </a:r>
          </a:p>
          <a:p>
            <a:r>
              <a:rPr lang="sr-Latn-RS" dirty="0" err="1"/>
              <a:t>Posložiti</a:t>
            </a:r>
            <a:r>
              <a:rPr lang="sr-Latn-RS" dirty="0"/>
              <a:t> </a:t>
            </a:r>
            <a:r>
              <a:rPr lang="sr-Latn-RS" dirty="0" err="1"/>
              <a:t>sarmice</a:t>
            </a:r>
            <a:r>
              <a:rPr lang="sr-Latn-RS" dirty="0"/>
              <a:t> u lonac , zaliti vodom da ih prekrije </a:t>
            </a:r>
          </a:p>
          <a:p>
            <a:r>
              <a:rPr lang="sr-Latn-RS" dirty="0"/>
              <a:t>Kuhati na laganoj vatri oko 2 sata </a:t>
            </a:r>
          </a:p>
        </p:txBody>
      </p:sp>
    </p:spTree>
    <p:extLst>
      <p:ext uri="{BB962C8B-B14F-4D97-AF65-F5344CB8AC3E}">
        <p14:creationId xmlns:p14="http://schemas.microsoft.com/office/powerpoint/2010/main" val="772036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27C1D-3770-FC46-8A11-BCEEB20AF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075B33-1661-2843-BFD9-B31558220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6326" y="804519"/>
            <a:ext cx="4754308" cy="3449638"/>
          </a:xfrm>
        </p:spPr>
      </p:pic>
    </p:spTree>
    <p:extLst>
      <p:ext uri="{BB962C8B-B14F-4D97-AF65-F5344CB8AC3E}">
        <p14:creationId xmlns:p14="http://schemas.microsoft.com/office/powerpoint/2010/main" val="1376185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8A316-4027-0E4E-9985-4818F768C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Gulaš od divljači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8AC26-8331-2241-85ED-CB05EB66A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sr-Latn-RS" dirty="0"/>
              <a:t>Sastojci za 6 osoba</a:t>
            </a:r>
          </a:p>
          <a:p>
            <a:r>
              <a:rPr lang="sr-Latn-RS" dirty="0"/>
              <a:t>1 kg mesa od divljači</a:t>
            </a:r>
          </a:p>
          <a:p>
            <a:r>
              <a:rPr lang="sr-Latn-RS" dirty="0"/>
              <a:t>3 veća luka</a:t>
            </a:r>
          </a:p>
          <a:p>
            <a:r>
              <a:rPr lang="sr-Latn-RS" dirty="0"/>
              <a:t>2 mrkve</a:t>
            </a:r>
          </a:p>
          <a:p>
            <a:r>
              <a:rPr lang="sr-Latn-RS" dirty="0"/>
              <a:t>2 žlice svinjske masti</a:t>
            </a:r>
          </a:p>
          <a:p>
            <a:r>
              <a:rPr lang="sr-Latn-RS" dirty="0"/>
              <a:t>2 žlice brašna</a:t>
            </a:r>
          </a:p>
          <a:p>
            <a:r>
              <a:rPr lang="sr-Latn-RS" dirty="0"/>
              <a:t>2 žličice crvene mljevene paprike</a:t>
            </a:r>
          </a:p>
          <a:p>
            <a:r>
              <a:rPr lang="sr-Latn-RS" dirty="0"/>
              <a:t>2 češnja češnjaka</a:t>
            </a:r>
          </a:p>
          <a:p>
            <a:r>
              <a:rPr lang="sr-Latn-RS" dirty="0"/>
              <a:t>200 ml crvenog vina</a:t>
            </a:r>
          </a:p>
          <a:p>
            <a:r>
              <a:rPr lang="sr-Latn-RS" dirty="0"/>
              <a:t>2n lovorova lista</a:t>
            </a:r>
          </a:p>
          <a:p>
            <a:r>
              <a:rPr lang="sr-Latn-RS" dirty="0"/>
              <a:t>Sol i papar</a:t>
            </a:r>
          </a:p>
          <a:p>
            <a:r>
              <a:rPr lang="sr-Latn-RS" dirty="0"/>
              <a:t>1,5 litara vode ili temeljca</a:t>
            </a:r>
          </a:p>
        </p:txBody>
      </p:sp>
    </p:spTree>
    <p:extLst>
      <p:ext uri="{BB962C8B-B14F-4D97-AF65-F5344CB8AC3E}">
        <p14:creationId xmlns:p14="http://schemas.microsoft.com/office/powerpoint/2010/main" val="273724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45E44-918C-C543-9B9E-8A0EE789F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Variva i juhe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CC0CB-F357-6B4B-B0F1-B277BAA07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30555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3636A-7450-BB40-9504-00B50F416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priprema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1222-0336-0848-A53E-40ABFD384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r-Latn-RS" dirty="0"/>
              <a:t>Meso narezati na kockice i posoliti</a:t>
            </a:r>
          </a:p>
          <a:p>
            <a:r>
              <a:rPr lang="sr-Latn-RS" dirty="0"/>
              <a:t>Na mast </a:t>
            </a:r>
            <a:r>
              <a:rPr lang="sr-Latn-RS" dirty="0" err="1"/>
              <a:t>popržiti</a:t>
            </a:r>
            <a:r>
              <a:rPr lang="sr-Latn-RS" dirty="0"/>
              <a:t> sitno </a:t>
            </a:r>
            <a:r>
              <a:rPr lang="sr-Latn-RS" dirty="0" err="1"/>
              <a:t>nasjeckan</a:t>
            </a:r>
            <a:r>
              <a:rPr lang="sr-Latn-RS" dirty="0"/>
              <a:t> luk dok ne postane staklast</a:t>
            </a:r>
          </a:p>
          <a:p>
            <a:r>
              <a:rPr lang="sr-Latn-RS" dirty="0"/>
              <a:t>Dodati meso i </a:t>
            </a:r>
            <a:r>
              <a:rPr lang="sr-Latn-RS" dirty="0" err="1"/>
              <a:t>pirjati</a:t>
            </a:r>
            <a:r>
              <a:rPr lang="sr-Latn-RS" dirty="0"/>
              <a:t> dok ne dobije laganu koricu</a:t>
            </a:r>
          </a:p>
          <a:p>
            <a:r>
              <a:rPr lang="sr-Latn-RS" dirty="0" err="1"/>
              <a:t>Umiješati</a:t>
            </a:r>
            <a:r>
              <a:rPr lang="sr-Latn-RS" dirty="0"/>
              <a:t> narezanu mrkvu i češnjak</a:t>
            </a:r>
          </a:p>
          <a:p>
            <a:r>
              <a:rPr lang="sr-Latn-RS" dirty="0"/>
              <a:t>Posipati s malo brašna i paprike, dobro </a:t>
            </a:r>
            <a:r>
              <a:rPr lang="sr-Latn-RS" dirty="0" err="1"/>
              <a:t>promiješati</a:t>
            </a:r>
            <a:endParaRPr lang="sr-Latn-RS" dirty="0"/>
          </a:p>
          <a:p>
            <a:r>
              <a:rPr lang="sr-Latn-RS" dirty="0"/>
              <a:t>Zaliti s vinom i pustiti da alkohol ispari</a:t>
            </a:r>
          </a:p>
          <a:p>
            <a:r>
              <a:rPr lang="sr-Latn-RS" dirty="0"/>
              <a:t>Doliti vodu ili temeljac da prekrije meso zatim začiniti</a:t>
            </a:r>
          </a:p>
          <a:p>
            <a:r>
              <a:rPr lang="sr-Latn-RS" dirty="0"/>
              <a:t>Kuhati na laganoj vatri 2-3 sata povremeno </a:t>
            </a:r>
            <a:r>
              <a:rPr lang="sr-Latn-RS" dirty="0" err="1"/>
              <a:t>miješati</a:t>
            </a:r>
            <a:r>
              <a:rPr lang="sr-Latn-RS" dirty="0"/>
              <a:t> i dodavati vodu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8761372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019D7-97A6-A642-96A0-654051B3D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B54999-2C27-9C41-BBAC-45B7F5FFE4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575" y="1031387"/>
            <a:ext cx="4800467" cy="3449638"/>
          </a:xfrm>
        </p:spPr>
      </p:pic>
    </p:spTree>
    <p:extLst>
      <p:ext uri="{BB962C8B-B14F-4D97-AF65-F5344CB8AC3E}">
        <p14:creationId xmlns:p14="http://schemas.microsoft.com/office/powerpoint/2010/main" val="519754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D2E4E5-CDEA-3013-178C-968941A31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ČORBA OD LEĆE KISELJACA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AAC9821-F349-4EBE-B1F7-378DA13B0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200" dirty="0"/>
              <a:t>Sastojci: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200 g </a:t>
            </a:r>
            <a:r>
              <a:rPr lang="en-US" sz="1200" dirty="0" err="1"/>
              <a:t>leće</a:t>
            </a:r>
            <a:r>
              <a:rPr lang="en-US" sz="1200" dirty="0"/>
              <a:t> (za </a:t>
            </a:r>
            <a:r>
              <a:rPr lang="en-US" sz="1200" dirty="0" err="1"/>
              <a:t>kremastiju</a:t>
            </a:r>
            <a:r>
              <a:rPr lang="en-US" sz="1200" dirty="0"/>
              <a:t> </a:t>
            </a:r>
            <a:r>
              <a:rPr lang="en-US" sz="1200" dirty="0" err="1"/>
              <a:t>juhu</a:t>
            </a:r>
            <a:r>
              <a:rPr lang="en-US" sz="1200" dirty="0"/>
              <a:t> </a:t>
            </a:r>
            <a:r>
              <a:rPr lang="en-US" sz="1200" dirty="0" err="1"/>
              <a:t>koristite</a:t>
            </a:r>
            <a:r>
              <a:rPr lang="en-US" sz="1200" dirty="0"/>
              <a:t> </a:t>
            </a:r>
            <a:r>
              <a:rPr lang="en-US" sz="1200" dirty="0" err="1"/>
              <a:t>crvenu</a:t>
            </a:r>
            <a:r>
              <a:rPr lang="en-US" sz="1200" dirty="0"/>
              <a:t> </a:t>
            </a:r>
            <a:r>
              <a:rPr lang="en-US" sz="1200" dirty="0" err="1"/>
              <a:t>leću</a:t>
            </a:r>
            <a:r>
              <a:rPr lang="en-US" sz="1200" dirty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1 </a:t>
            </a:r>
            <a:r>
              <a:rPr lang="en-US" sz="1200" dirty="0" err="1"/>
              <a:t>manja</a:t>
            </a:r>
            <a:r>
              <a:rPr lang="en-US" sz="1200" dirty="0"/>
              <a:t> </a:t>
            </a:r>
            <a:r>
              <a:rPr lang="en-US" sz="1200" dirty="0" err="1"/>
              <a:t>kapula</a:t>
            </a:r>
            <a:endParaRPr lang="en-US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5 </a:t>
            </a:r>
            <a:r>
              <a:rPr lang="en-US" sz="1200" dirty="0" err="1"/>
              <a:t>žlica</a:t>
            </a:r>
            <a:r>
              <a:rPr lang="en-US" sz="1200" dirty="0"/>
              <a:t> </a:t>
            </a:r>
            <a:r>
              <a:rPr lang="en-US" sz="1200" dirty="0" err="1"/>
              <a:t>maslinovog</a:t>
            </a:r>
            <a:r>
              <a:rPr lang="en-US" sz="1200" dirty="0"/>
              <a:t> </a:t>
            </a:r>
            <a:r>
              <a:rPr lang="en-US" sz="1200" dirty="0" err="1"/>
              <a:t>ulja</a:t>
            </a:r>
            <a:endParaRPr lang="en-US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2 </a:t>
            </a:r>
            <a:r>
              <a:rPr lang="en-US" sz="1200" dirty="0" err="1"/>
              <a:t>mrkve</a:t>
            </a:r>
            <a:endParaRPr lang="en-US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1 feta </a:t>
            </a:r>
            <a:r>
              <a:rPr lang="en-US" sz="1200" dirty="0" err="1"/>
              <a:t>korijena</a:t>
            </a:r>
            <a:r>
              <a:rPr lang="en-US" sz="1200" dirty="0"/>
              <a:t> </a:t>
            </a:r>
            <a:r>
              <a:rPr lang="en-US" sz="1200" dirty="0" err="1"/>
              <a:t>celera</a:t>
            </a:r>
            <a:endParaRPr lang="en-US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1/4 </a:t>
            </a:r>
            <a:r>
              <a:rPr lang="en-US" sz="1200" dirty="0" err="1"/>
              <a:t>crvene</a:t>
            </a:r>
            <a:r>
              <a:rPr lang="en-US" sz="1200" dirty="0"/>
              <a:t> </a:t>
            </a:r>
            <a:r>
              <a:rPr lang="en-US" sz="1200" dirty="0" err="1"/>
              <a:t>paprike</a:t>
            </a:r>
            <a:r>
              <a:rPr lang="en-US" sz="1200" dirty="0"/>
              <a:t> </a:t>
            </a:r>
            <a:r>
              <a:rPr lang="en-US" sz="1200" dirty="0" err="1"/>
              <a:t>babure</a:t>
            </a:r>
            <a:endParaRPr lang="en-US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1 </a:t>
            </a:r>
            <a:r>
              <a:rPr lang="en-US" sz="1200" dirty="0" err="1"/>
              <a:t>manji</a:t>
            </a:r>
            <a:r>
              <a:rPr lang="en-US" sz="1200" dirty="0"/>
              <a:t> </a:t>
            </a:r>
            <a:r>
              <a:rPr lang="en-US" sz="1200" dirty="0" err="1"/>
              <a:t>poriluk</a:t>
            </a:r>
            <a:r>
              <a:rPr lang="en-US" sz="1200" dirty="0"/>
              <a:t> (100 g), </a:t>
            </a:r>
            <a:r>
              <a:rPr lang="en-US" sz="1200" dirty="0" err="1"/>
              <a:t>bijeli</a:t>
            </a:r>
            <a:r>
              <a:rPr lang="en-US" sz="1200" dirty="0"/>
              <a:t> </a:t>
            </a:r>
            <a:r>
              <a:rPr lang="en-US" sz="1200" dirty="0" err="1"/>
              <a:t>i</a:t>
            </a:r>
            <a:r>
              <a:rPr lang="en-US" sz="1200" dirty="0"/>
              <a:t> </a:t>
            </a:r>
            <a:r>
              <a:rPr lang="en-US" sz="1200" dirty="0" err="1"/>
              <a:t>zeleni</a:t>
            </a:r>
            <a:r>
              <a:rPr lang="en-US" sz="1200" dirty="0"/>
              <a:t> </a:t>
            </a:r>
            <a:r>
              <a:rPr lang="en-US" sz="1200" dirty="0" err="1"/>
              <a:t>dio</a:t>
            </a:r>
            <a:endParaRPr lang="en-US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2 </a:t>
            </a:r>
            <a:r>
              <a:rPr lang="en-US" sz="1200" dirty="0" err="1"/>
              <a:t>režnja</a:t>
            </a:r>
            <a:r>
              <a:rPr lang="en-US" sz="1200" dirty="0"/>
              <a:t> </a:t>
            </a:r>
            <a:r>
              <a:rPr lang="en-US" sz="1200" dirty="0" err="1"/>
              <a:t>češnjaka</a:t>
            </a:r>
            <a:endParaRPr lang="en-US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2 </a:t>
            </a:r>
            <a:r>
              <a:rPr lang="en-US" sz="1200" dirty="0" err="1"/>
              <a:t>krumpira</a:t>
            </a:r>
            <a:endParaRPr lang="en-US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1 </a:t>
            </a:r>
            <a:r>
              <a:rPr lang="en-US" sz="1200" dirty="0" err="1"/>
              <a:t>kokošja</a:t>
            </a:r>
            <a:r>
              <a:rPr lang="en-US" sz="1200" dirty="0"/>
              <a:t> </a:t>
            </a:r>
            <a:r>
              <a:rPr lang="en-US" sz="1200" dirty="0" err="1"/>
              <a:t>kocka</a:t>
            </a:r>
            <a:r>
              <a:rPr lang="en-US" sz="1200" dirty="0"/>
              <a:t> za </a:t>
            </a:r>
            <a:r>
              <a:rPr lang="en-US" sz="1200" dirty="0" err="1"/>
              <a:t>juhu</a:t>
            </a:r>
            <a:endParaRPr lang="en-US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1/4 </a:t>
            </a:r>
            <a:r>
              <a:rPr lang="en-US" sz="1200" dirty="0" err="1"/>
              <a:t>žličice</a:t>
            </a:r>
            <a:r>
              <a:rPr lang="en-US" sz="1200" dirty="0"/>
              <a:t> </a:t>
            </a:r>
            <a:r>
              <a:rPr lang="en-US" sz="1200" dirty="0" err="1"/>
              <a:t>kurkume</a:t>
            </a:r>
            <a:endParaRPr lang="en-US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1/2 </a:t>
            </a:r>
            <a:r>
              <a:rPr lang="en-US" sz="1200" dirty="0" err="1"/>
              <a:t>žličice</a:t>
            </a:r>
            <a:r>
              <a:rPr lang="en-US" sz="1200" dirty="0"/>
              <a:t> soli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1/3 </a:t>
            </a:r>
            <a:r>
              <a:rPr lang="en-US" sz="1200" dirty="0" err="1"/>
              <a:t>žličice</a:t>
            </a:r>
            <a:r>
              <a:rPr lang="en-US" sz="1200" dirty="0"/>
              <a:t> </a:t>
            </a:r>
            <a:r>
              <a:rPr lang="en-US" sz="1200" dirty="0" err="1"/>
              <a:t>papra</a:t>
            </a:r>
            <a:endParaRPr lang="en-US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 err="1"/>
              <a:t>malo</a:t>
            </a:r>
            <a:r>
              <a:rPr lang="en-US" sz="1200" dirty="0"/>
              <a:t> </a:t>
            </a:r>
            <a:r>
              <a:rPr lang="en-US" sz="1200" dirty="0" err="1"/>
              <a:t>čili</a:t>
            </a:r>
            <a:r>
              <a:rPr lang="en-US" sz="1200" dirty="0"/>
              <a:t> </a:t>
            </a:r>
            <a:r>
              <a:rPr lang="en-US" sz="1200" dirty="0" err="1"/>
              <a:t>papričice</a:t>
            </a:r>
            <a:r>
              <a:rPr lang="en-US" sz="1200" dirty="0"/>
              <a:t> u prahu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50 ml </a:t>
            </a:r>
            <a:r>
              <a:rPr lang="en-US" sz="1200" dirty="0" err="1"/>
              <a:t>passate</a:t>
            </a:r>
            <a:r>
              <a:rPr lang="en-US" sz="1200" dirty="0"/>
              <a:t> (</a:t>
            </a:r>
            <a:r>
              <a:rPr lang="en-US" sz="1200" dirty="0" err="1"/>
              <a:t>ili</a:t>
            </a:r>
            <a:r>
              <a:rPr lang="en-US" sz="1200" dirty="0"/>
              <a:t> 1 </a:t>
            </a:r>
            <a:r>
              <a:rPr lang="en-US" sz="1200" dirty="0" err="1"/>
              <a:t>žličica</a:t>
            </a:r>
            <a:r>
              <a:rPr lang="en-US" sz="1200" dirty="0"/>
              <a:t> </a:t>
            </a:r>
            <a:r>
              <a:rPr lang="en-US" sz="1200" dirty="0" err="1"/>
              <a:t>koncentrata</a:t>
            </a:r>
            <a:r>
              <a:rPr lang="en-US" sz="1200" dirty="0"/>
              <a:t> </a:t>
            </a:r>
            <a:r>
              <a:rPr lang="en-US" sz="1200" dirty="0" err="1"/>
              <a:t>rajčice</a:t>
            </a:r>
            <a:r>
              <a:rPr lang="en-US" sz="1200" dirty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 err="1"/>
              <a:t>peršin</a:t>
            </a:r>
            <a:endParaRPr lang="en-US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 err="1"/>
              <a:t>otprilike</a:t>
            </a:r>
            <a:r>
              <a:rPr lang="en-US" sz="1200" dirty="0"/>
              <a:t> 1 l </a:t>
            </a:r>
            <a:r>
              <a:rPr lang="en-US" sz="1200" dirty="0" err="1"/>
              <a:t>vode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38134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0E794B-7B12-4A03-2EC2-134EF5F79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PRIPREMA	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A7B25A7-575C-98E1-29F8-025D1FA76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Pregledajte</a:t>
            </a:r>
            <a:r>
              <a:rPr lang="en-US" dirty="0"/>
              <a:t> </a:t>
            </a:r>
            <a:r>
              <a:rPr lang="en-US" dirty="0" err="1"/>
              <a:t>leću</a:t>
            </a:r>
            <a:r>
              <a:rPr lang="en-US" dirty="0"/>
              <a:t> </a:t>
            </a:r>
            <a:r>
              <a:rPr lang="en-US" dirty="0" err="1"/>
              <a:t>prije</a:t>
            </a:r>
            <a:r>
              <a:rPr lang="en-US" dirty="0"/>
              <a:t> </a:t>
            </a:r>
            <a:r>
              <a:rPr lang="en-US" dirty="0" err="1"/>
              <a:t>kuhanja</a:t>
            </a:r>
            <a:r>
              <a:rPr lang="en-US" dirty="0"/>
              <a:t> da </a:t>
            </a:r>
            <a:r>
              <a:rPr lang="en-US" dirty="0" err="1"/>
              <a:t>vam</a:t>
            </a:r>
            <a:r>
              <a:rPr lang="en-US" dirty="0"/>
              <a:t> se ne </a:t>
            </a:r>
            <a:r>
              <a:rPr lang="en-US" dirty="0" err="1"/>
              <a:t>potkrade</a:t>
            </a:r>
            <a:r>
              <a:rPr lang="en-US" dirty="0"/>
              <a:t> </a:t>
            </a:r>
            <a:r>
              <a:rPr lang="en-US" dirty="0" err="1"/>
              <a:t>kamenčić</a:t>
            </a:r>
            <a:r>
              <a:rPr lang="en-US" dirty="0"/>
              <a:t> koji </a:t>
            </a:r>
            <a:r>
              <a:rPr lang="en-US" dirty="0" err="1"/>
              <a:t>vam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slomiti</a:t>
            </a:r>
            <a:r>
              <a:rPr lang="en-US" dirty="0"/>
              <a:t> </a:t>
            </a:r>
            <a:r>
              <a:rPr lang="en-US" dirty="0" err="1"/>
              <a:t>zub</a:t>
            </a:r>
            <a:r>
              <a:rPr lang="en-US" dirty="0"/>
              <a:t>.</a:t>
            </a:r>
          </a:p>
          <a:p>
            <a:r>
              <a:rPr lang="en-US" dirty="0" err="1"/>
              <a:t>Crvenu</a:t>
            </a:r>
            <a:r>
              <a:rPr lang="en-US" dirty="0"/>
              <a:t> </a:t>
            </a:r>
            <a:r>
              <a:rPr lang="en-US" dirty="0" err="1"/>
              <a:t>leću</a:t>
            </a:r>
            <a:r>
              <a:rPr lang="en-US" dirty="0"/>
              <a:t> ne </a:t>
            </a:r>
            <a:r>
              <a:rPr lang="en-US" dirty="0" err="1"/>
              <a:t>trebate</a:t>
            </a:r>
            <a:r>
              <a:rPr lang="en-US" dirty="0"/>
              <a:t> </a:t>
            </a:r>
            <a:r>
              <a:rPr lang="en-US" dirty="0" err="1"/>
              <a:t>namakati</a:t>
            </a:r>
            <a:r>
              <a:rPr lang="en-US" dirty="0"/>
              <a:t>, </a:t>
            </a:r>
            <a:r>
              <a:rPr lang="en-US" dirty="0" err="1"/>
              <a:t>samo</a:t>
            </a:r>
            <a:r>
              <a:rPr lang="en-US" dirty="0"/>
              <a:t> je dobro </a:t>
            </a:r>
            <a:r>
              <a:rPr lang="en-US" dirty="0" err="1"/>
              <a:t>operite</a:t>
            </a:r>
            <a:r>
              <a:rPr lang="en-US" dirty="0"/>
              <a:t>. </a:t>
            </a:r>
            <a:r>
              <a:rPr lang="en-US" dirty="0" err="1"/>
              <a:t>Kuhajte</a:t>
            </a:r>
            <a:r>
              <a:rPr lang="en-US" dirty="0"/>
              <a:t> </a:t>
            </a:r>
            <a:r>
              <a:rPr lang="en-US" dirty="0" err="1"/>
              <a:t>oko</a:t>
            </a:r>
            <a:r>
              <a:rPr lang="en-US" dirty="0"/>
              <a:t> 20 </a:t>
            </a:r>
            <a:r>
              <a:rPr lang="en-US" dirty="0" err="1"/>
              <a:t>minuta</a:t>
            </a:r>
            <a:r>
              <a:rPr lang="en-US" dirty="0"/>
              <a:t>. </a:t>
            </a:r>
          </a:p>
          <a:p>
            <a:r>
              <a:rPr lang="en-US" dirty="0" err="1"/>
              <a:t>Smeđu</a:t>
            </a:r>
            <a:r>
              <a:rPr lang="en-US" dirty="0"/>
              <a:t> </a:t>
            </a:r>
            <a:r>
              <a:rPr lang="en-US" dirty="0" err="1"/>
              <a:t>leću</a:t>
            </a:r>
            <a:r>
              <a:rPr lang="en-US" dirty="0"/>
              <a:t> </a:t>
            </a:r>
            <a:r>
              <a:rPr lang="en-US" dirty="0" err="1"/>
              <a:t>namočite</a:t>
            </a:r>
            <a:r>
              <a:rPr lang="en-US" dirty="0"/>
              <a:t> 2 </a:t>
            </a:r>
            <a:r>
              <a:rPr lang="en-US" dirty="0" err="1"/>
              <a:t>sata</a:t>
            </a:r>
            <a:r>
              <a:rPr lang="en-US" dirty="0"/>
              <a:t>. </a:t>
            </a:r>
            <a:r>
              <a:rPr lang="en-US" dirty="0" err="1"/>
              <a:t>Kuhajte</a:t>
            </a:r>
            <a:r>
              <a:rPr lang="en-US" dirty="0"/>
              <a:t> 30 </a:t>
            </a:r>
            <a:r>
              <a:rPr lang="en-US" dirty="0" err="1"/>
              <a:t>minuta</a:t>
            </a:r>
            <a:r>
              <a:rPr lang="en-US" dirty="0"/>
              <a:t>.</a:t>
            </a:r>
          </a:p>
          <a:p>
            <a:r>
              <a:rPr lang="en-US" dirty="0" err="1"/>
              <a:t>Zelenu</a:t>
            </a:r>
            <a:r>
              <a:rPr lang="en-US" dirty="0"/>
              <a:t> </a:t>
            </a:r>
            <a:r>
              <a:rPr lang="en-US" dirty="0" err="1"/>
              <a:t>leću</a:t>
            </a:r>
            <a:r>
              <a:rPr lang="en-US" dirty="0"/>
              <a:t> </a:t>
            </a:r>
            <a:r>
              <a:rPr lang="en-US" dirty="0" err="1"/>
              <a:t>namočite</a:t>
            </a:r>
            <a:r>
              <a:rPr lang="en-US" dirty="0"/>
              <a:t> 2 </a:t>
            </a:r>
            <a:r>
              <a:rPr lang="en-US" dirty="0" err="1"/>
              <a:t>sata</a:t>
            </a:r>
            <a:r>
              <a:rPr lang="en-US" dirty="0"/>
              <a:t>. Kuha se </a:t>
            </a:r>
            <a:r>
              <a:rPr lang="en-US" dirty="0" err="1"/>
              <a:t>najduže</a:t>
            </a:r>
            <a:r>
              <a:rPr lang="en-US" dirty="0"/>
              <a:t>, 45 </a:t>
            </a:r>
            <a:r>
              <a:rPr lang="en-US" dirty="0" err="1"/>
              <a:t>minuta</a:t>
            </a:r>
            <a:r>
              <a:rPr lang="en-US" dirty="0"/>
              <a:t>.</a:t>
            </a:r>
          </a:p>
          <a:p>
            <a:r>
              <a:rPr lang="en-US" dirty="0" err="1"/>
              <a:t>Crvena</a:t>
            </a:r>
            <a:r>
              <a:rPr lang="en-US" dirty="0"/>
              <a:t> </a:t>
            </a:r>
            <a:r>
              <a:rPr lang="en-US" dirty="0" err="1"/>
              <a:t>leća</a:t>
            </a:r>
            <a:r>
              <a:rPr lang="en-US" dirty="0"/>
              <a:t> </a:t>
            </a:r>
            <a:r>
              <a:rPr lang="en-US" dirty="0" err="1"/>
              <a:t>će</a:t>
            </a:r>
            <a:r>
              <a:rPr lang="en-US" dirty="0"/>
              <a:t> se </a:t>
            </a:r>
            <a:r>
              <a:rPr lang="en-US" dirty="0" err="1"/>
              <a:t>raspasti</a:t>
            </a:r>
            <a:r>
              <a:rPr lang="en-US" dirty="0"/>
              <a:t> </a:t>
            </a:r>
            <a:r>
              <a:rPr lang="en-US" dirty="0" err="1"/>
              <a:t>prilikom</a:t>
            </a:r>
            <a:r>
              <a:rPr lang="en-US" dirty="0"/>
              <a:t> </a:t>
            </a:r>
            <a:r>
              <a:rPr lang="en-US" dirty="0" err="1"/>
              <a:t>kuhanja</a:t>
            </a:r>
            <a:r>
              <a:rPr lang="en-US" dirty="0"/>
              <a:t>, </a:t>
            </a:r>
            <a:r>
              <a:rPr lang="en-US" dirty="0" err="1"/>
              <a:t>dok</a:t>
            </a:r>
            <a:r>
              <a:rPr lang="en-US" dirty="0"/>
              <a:t> </a:t>
            </a:r>
            <a:r>
              <a:rPr lang="en-US" dirty="0" err="1"/>
              <a:t>će</a:t>
            </a:r>
            <a:r>
              <a:rPr lang="en-US" dirty="0"/>
              <a:t> </a:t>
            </a:r>
            <a:r>
              <a:rPr lang="en-US" dirty="0" err="1"/>
              <a:t>zrna</a:t>
            </a:r>
            <a:r>
              <a:rPr lang="en-US" dirty="0"/>
              <a:t> </a:t>
            </a:r>
            <a:r>
              <a:rPr lang="en-US" dirty="0" err="1"/>
              <a:t>smeđe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zelene</a:t>
            </a:r>
            <a:r>
              <a:rPr lang="en-US" dirty="0"/>
              <a:t> </a:t>
            </a:r>
            <a:r>
              <a:rPr lang="en-US" dirty="0" err="1"/>
              <a:t>leće</a:t>
            </a:r>
            <a:r>
              <a:rPr lang="en-US" dirty="0"/>
              <a:t> </a:t>
            </a:r>
            <a:r>
              <a:rPr lang="en-US" dirty="0" err="1"/>
              <a:t>zadržati</a:t>
            </a:r>
            <a:r>
              <a:rPr lang="en-US" dirty="0"/>
              <a:t> </a:t>
            </a:r>
            <a:r>
              <a:rPr lang="en-US" dirty="0" err="1"/>
              <a:t>oblik</a:t>
            </a:r>
            <a:r>
              <a:rPr lang="en-US" dirty="0"/>
              <a:t>.</a:t>
            </a:r>
          </a:p>
          <a:p>
            <a:r>
              <a:rPr lang="en-US" dirty="0"/>
              <a:t>Na </a:t>
            </a:r>
            <a:r>
              <a:rPr lang="en-US" dirty="0" err="1"/>
              <a:t>maslinovo</a:t>
            </a:r>
            <a:r>
              <a:rPr lang="en-US" dirty="0"/>
              <a:t> </a:t>
            </a:r>
            <a:r>
              <a:rPr lang="en-US" dirty="0" err="1"/>
              <a:t>ulje</a:t>
            </a:r>
            <a:r>
              <a:rPr lang="en-US" dirty="0"/>
              <a:t> </a:t>
            </a:r>
            <a:r>
              <a:rPr lang="en-US" dirty="0" err="1"/>
              <a:t>dodajte</a:t>
            </a:r>
            <a:r>
              <a:rPr lang="en-US" dirty="0"/>
              <a:t> </a:t>
            </a:r>
            <a:r>
              <a:rPr lang="en-US" dirty="0" err="1"/>
              <a:t>nasjeckani</a:t>
            </a:r>
            <a:r>
              <a:rPr lang="en-US" dirty="0"/>
              <a:t> </a:t>
            </a:r>
            <a:r>
              <a:rPr lang="en-US" dirty="0" err="1"/>
              <a:t>luk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pržite</a:t>
            </a:r>
            <a:r>
              <a:rPr lang="en-US" dirty="0"/>
              <a:t> ga </a:t>
            </a:r>
            <a:r>
              <a:rPr lang="en-US" dirty="0" err="1"/>
              <a:t>dok</a:t>
            </a:r>
            <a:r>
              <a:rPr lang="en-US" dirty="0"/>
              <a:t> ne </a:t>
            </a:r>
            <a:r>
              <a:rPr lang="en-US" dirty="0" err="1"/>
              <a:t>omekša</a:t>
            </a:r>
            <a:r>
              <a:rPr lang="en-US" dirty="0"/>
              <a:t>. </a:t>
            </a:r>
            <a:r>
              <a:rPr lang="en-US" dirty="0" err="1"/>
              <a:t>Dodajte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kockice</a:t>
            </a:r>
            <a:r>
              <a:rPr lang="en-US" dirty="0"/>
              <a:t> </a:t>
            </a:r>
            <a:r>
              <a:rPr lang="en-US" dirty="0" err="1"/>
              <a:t>narezanu</a:t>
            </a:r>
            <a:r>
              <a:rPr lang="en-US" dirty="0"/>
              <a:t> </a:t>
            </a:r>
            <a:r>
              <a:rPr lang="en-US" dirty="0" err="1"/>
              <a:t>mrkvu</a:t>
            </a:r>
            <a:r>
              <a:rPr lang="en-US" dirty="0"/>
              <a:t>, </a:t>
            </a:r>
            <a:r>
              <a:rPr lang="en-US" dirty="0" err="1"/>
              <a:t>papriku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celer</a:t>
            </a:r>
            <a:r>
              <a:rPr lang="en-US" dirty="0"/>
              <a:t>. </a:t>
            </a:r>
            <a:r>
              <a:rPr lang="en-US" dirty="0" err="1"/>
              <a:t>Kratko</a:t>
            </a:r>
            <a:r>
              <a:rPr lang="en-US" dirty="0"/>
              <a:t> </a:t>
            </a:r>
            <a:r>
              <a:rPr lang="en-US" dirty="0" err="1"/>
              <a:t>popržite</a:t>
            </a:r>
            <a:r>
              <a:rPr lang="en-US" dirty="0"/>
              <a:t>, pa </a:t>
            </a:r>
            <a:r>
              <a:rPr lang="en-US" dirty="0" err="1"/>
              <a:t>dodajte</a:t>
            </a:r>
            <a:r>
              <a:rPr lang="en-US" dirty="0"/>
              <a:t> </a:t>
            </a:r>
            <a:r>
              <a:rPr lang="en-US" dirty="0" err="1"/>
              <a:t>poriluk</a:t>
            </a:r>
            <a:r>
              <a:rPr lang="en-US" dirty="0"/>
              <a:t> </a:t>
            </a:r>
            <a:r>
              <a:rPr lang="en-US" dirty="0" err="1"/>
              <a:t>narezan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kolutiće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nasjeckani</a:t>
            </a:r>
            <a:r>
              <a:rPr lang="en-US" dirty="0"/>
              <a:t> </a:t>
            </a:r>
            <a:r>
              <a:rPr lang="en-US" dirty="0" err="1"/>
              <a:t>češnjak</a:t>
            </a:r>
            <a:r>
              <a:rPr lang="en-US" dirty="0"/>
              <a:t>. </a:t>
            </a:r>
            <a:r>
              <a:rPr lang="en-US" dirty="0" err="1"/>
              <a:t>Nakon</a:t>
            </a:r>
            <a:r>
              <a:rPr lang="en-US" dirty="0"/>
              <a:t> toga </a:t>
            </a:r>
            <a:r>
              <a:rPr lang="en-US" dirty="0" err="1"/>
              <a:t>dodajte</a:t>
            </a:r>
            <a:r>
              <a:rPr lang="en-US" dirty="0"/>
              <a:t> </a:t>
            </a:r>
            <a:r>
              <a:rPr lang="en-US" dirty="0" err="1"/>
              <a:t>krumpir</a:t>
            </a:r>
            <a:r>
              <a:rPr lang="en-US" dirty="0"/>
              <a:t> </a:t>
            </a:r>
            <a:r>
              <a:rPr lang="en-US" dirty="0" err="1"/>
              <a:t>narezan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kockice</a:t>
            </a:r>
            <a:r>
              <a:rPr lang="en-US" dirty="0"/>
              <a:t>. </a:t>
            </a:r>
            <a:r>
              <a:rPr lang="en-US" dirty="0" err="1"/>
              <a:t>Miješajte</a:t>
            </a:r>
            <a:r>
              <a:rPr lang="en-US" dirty="0"/>
              <a:t> </a:t>
            </a:r>
            <a:r>
              <a:rPr lang="en-US" dirty="0" err="1"/>
              <a:t>nekoliko</a:t>
            </a:r>
            <a:r>
              <a:rPr lang="en-US" dirty="0"/>
              <a:t> </a:t>
            </a:r>
            <a:r>
              <a:rPr lang="en-US" dirty="0" err="1"/>
              <a:t>minuta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laganoj</a:t>
            </a:r>
            <a:r>
              <a:rPr lang="en-US" dirty="0"/>
              <a:t> </a:t>
            </a:r>
            <a:r>
              <a:rPr lang="en-US" dirty="0" err="1"/>
              <a:t>vatri</a:t>
            </a:r>
            <a:r>
              <a:rPr lang="en-US" dirty="0"/>
              <a:t> da se </a:t>
            </a:r>
            <a:r>
              <a:rPr lang="en-US" dirty="0" err="1"/>
              <a:t>krumpir</a:t>
            </a:r>
            <a:r>
              <a:rPr lang="en-US" dirty="0"/>
              <a:t> ne </a:t>
            </a:r>
            <a:r>
              <a:rPr lang="en-US" dirty="0" err="1"/>
              <a:t>zalijepi</a:t>
            </a:r>
            <a:r>
              <a:rPr lang="en-US" dirty="0"/>
              <a:t> za </a:t>
            </a:r>
            <a:r>
              <a:rPr lang="en-US" dirty="0" err="1"/>
              <a:t>dno</a:t>
            </a:r>
            <a:r>
              <a:rPr lang="en-US" dirty="0"/>
              <a:t> </a:t>
            </a:r>
            <a:r>
              <a:rPr lang="en-US" dirty="0" err="1"/>
              <a:t>posude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148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CF47F6-5282-8CF8-6F9B-4BAE37224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8AB2C43-E5F0-A9AF-D99B-9AEFD8FD0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3404" y="2016125"/>
            <a:ext cx="4599517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242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9B7F88D-4E73-DEAF-10BA-F235C5F04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KISELA JUHA OD VRHNJA I BRAŠNA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E5D31CC-752D-35F9-C664-92D53BE42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/>
              <a:t>Sastojci</a:t>
            </a:r>
            <a:r>
              <a:rPr lang="hr-HR" sz="1400" dirty="0"/>
              <a:t>: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1/2 kg </a:t>
            </a:r>
            <a:r>
              <a:rPr lang="en-US" sz="1400" dirty="0" err="1"/>
              <a:t>junetine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2 </a:t>
            </a:r>
            <a:r>
              <a:rPr lang="en-US" sz="1400" dirty="0" err="1"/>
              <a:t>mrkve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 </a:t>
            </a:r>
            <a:r>
              <a:rPr lang="en-US" sz="1400" dirty="0" err="1"/>
              <a:t>peršun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 </a:t>
            </a:r>
            <a:r>
              <a:rPr lang="en-US" sz="1400" dirty="0" err="1"/>
              <a:t>kelerabica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 </a:t>
            </a:r>
            <a:r>
              <a:rPr lang="en-US" sz="1400" dirty="0" err="1"/>
              <a:t>manji</a:t>
            </a:r>
            <a:r>
              <a:rPr lang="en-US" sz="1400" dirty="0"/>
              <a:t> </a:t>
            </a:r>
            <a:r>
              <a:rPr lang="en-US" sz="1400" dirty="0" err="1"/>
              <a:t>karfiol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 </a:t>
            </a:r>
            <a:r>
              <a:rPr lang="en-US" sz="1400" dirty="0" err="1"/>
              <a:t>manji</a:t>
            </a:r>
            <a:r>
              <a:rPr lang="en-US" sz="1400" dirty="0"/>
              <a:t> </a:t>
            </a:r>
            <a:r>
              <a:rPr lang="en-US" sz="1400" dirty="0" err="1"/>
              <a:t>crveni</a:t>
            </a:r>
            <a:r>
              <a:rPr lang="en-US" sz="1400" dirty="0"/>
              <a:t> </a:t>
            </a:r>
            <a:r>
              <a:rPr lang="en-US" sz="1400" dirty="0" err="1"/>
              <a:t>luk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/>
              <a:t>limun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 </a:t>
            </a:r>
            <a:r>
              <a:rPr lang="en-US" sz="1400" dirty="0" err="1"/>
              <a:t>žlica</a:t>
            </a:r>
            <a:r>
              <a:rPr lang="en-US" sz="1400" dirty="0"/>
              <a:t> </a:t>
            </a:r>
            <a:r>
              <a:rPr lang="en-US" sz="1400" dirty="0" err="1"/>
              <a:t>brašna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2 dcl </a:t>
            </a:r>
            <a:r>
              <a:rPr lang="en-US" sz="1400" dirty="0" err="1"/>
              <a:t>vrhnja</a:t>
            </a:r>
            <a:r>
              <a:rPr lang="en-US" sz="1400" dirty="0"/>
              <a:t> (</a:t>
            </a:r>
            <a:r>
              <a:rPr lang="en-US" sz="1400" dirty="0" err="1"/>
              <a:t>jedna</a:t>
            </a:r>
            <a:r>
              <a:rPr lang="en-US" sz="1400" dirty="0"/>
              <a:t> </a:t>
            </a:r>
            <a:r>
              <a:rPr lang="en-US" sz="1400" dirty="0" err="1"/>
              <a:t>čaša</a:t>
            </a:r>
            <a:r>
              <a:rPr lang="en-US" sz="1400" dirty="0"/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 </a:t>
            </a:r>
            <a:r>
              <a:rPr lang="en-US" sz="1400" dirty="0" err="1"/>
              <a:t>žumanjak</a:t>
            </a:r>
            <a:r>
              <a:rPr lang="en-US" sz="1400" dirty="0"/>
              <a:t> (</a:t>
            </a:r>
            <a:r>
              <a:rPr lang="en-US" sz="1400" dirty="0" err="1"/>
              <a:t>može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ne mora)</a:t>
            </a:r>
          </a:p>
        </p:txBody>
      </p:sp>
    </p:spTree>
    <p:extLst>
      <p:ext uri="{BB962C8B-B14F-4D97-AF65-F5344CB8AC3E}">
        <p14:creationId xmlns:p14="http://schemas.microsoft.com/office/powerpoint/2010/main" val="19653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BDEBF5-B713-081D-A8DC-BC794367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PRIPREMA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1DB18FE-9B20-FF8F-B25A-09CA85FEA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r-HR" dirty="0"/>
              <a:t>C</a:t>
            </a:r>
            <a:r>
              <a:rPr lang="en-US" dirty="0" err="1"/>
              <a:t>rveni</a:t>
            </a:r>
            <a:r>
              <a:rPr lang="en-US" dirty="0"/>
              <a:t> </a:t>
            </a:r>
            <a:r>
              <a:rPr lang="en-US" dirty="0" err="1"/>
              <a:t>luk</a:t>
            </a:r>
            <a:r>
              <a:rPr lang="en-US" dirty="0"/>
              <a:t> </a:t>
            </a:r>
            <a:r>
              <a:rPr lang="en-US" dirty="0" err="1"/>
              <a:t>očistiti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isjeckati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sitne</a:t>
            </a:r>
            <a:r>
              <a:rPr lang="en-US" dirty="0"/>
              <a:t> </a:t>
            </a:r>
            <a:r>
              <a:rPr lang="en-US" dirty="0" err="1"/>
              <a:t>kockice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malo</a:t>
            </a:r>
            <a:r>
              <a:rPr lang="en-US" dirty="0"/>
              <a:t> </a:t>
            </a:r>
            <a:r>
              <a:rPr lang="en-US" dirty="0" err="1"/>
              <a:t>ulja</a:t>
            </a:r>
            <a:r>
              <a:rPr lang="en-US" dirty="0"/>
              <a:t> </a:t>
            </a:r>
            <a:r>
              <a:rPr lang="en-US" dirty="0" err="1"/>
              <a:t>popržiti</a:t>
            </a:r>
            <a:r>
              <a:rPr lang="en-US" dirty="0"/>
              <a:t>; </a:t>
            </a:r>
            <a:r>
              <a:rPr lang="en-US" dirty="0" err="1"/>
              <a:t>dodati</a:t>
            </a:r>
            <a:r>
              <a:rPr lang="en-US" dirty="0"/>
              <a:t> </a:t>
            </a:r>
            <a:r>
              <a:rPr lang="en-US" dirty="0" err="1"/>
              <a:t>nasjeckano</a:t>
            </a:r>
            <a:r>
              <a:rPr lang="en-US" dirty="0"/>
              <a:t> </a:t>
            </a:r>
            <a:r>
              <a:rPr lang="en-US" dirty="0" err="1"/>
              <a:t>meso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sitne</a:t>
            </a:r>
            <a:r>
              <a:rPr lang="en-US" dirty="0"/>
              <a:t> </a:t>
            </a:r>
            <a:r>
              <a:rPr lang="en-US" dirty="0" err="1"/>
              <a:t>kockice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pržiti</a:t>
            </a:r>
            <a:r>
              <a:rPr lang="en-US" dirty="0"/>
              <a:t> </a:t>
            </a:r>
            <a:r>
              <a:rPr lang="en-US" dirty="0" err="1"/>
              <a:t>oko</a:t>
            </a:r>
            <a:r>
              <a:rPr lang="en-US" dirty="0"/>
              <a:t> 5 </a:t>
            </a:r>
            <a:r>
              <a:rPr lang="en-US" dirty="0" err="1"/>
              <a:t>minuta</a:t>
            </a:r>
            <a:r>
              <a:rPr lang="en-US" dirty="0"/>
              <a:t>; </a:t>
            </a:r>
            <a:r>
              <a:rPr lang="en-US" dirty="0" err="1"/>
              <a:t>dodati</a:t>
            </a:r>
            <a:r>
              <a:rPr lang="en-US" dirty="0"/>
              <a:t> </a:t>
            </a:r>
            <a:r>
              <a:rPr lang="en-US" dirty="0" err="1"/>
              <a:t>litru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pol </a:t>
            </a:r>
            <a:r>
              <a:rPr lang="en-US" dirty="0" err="1"/>
              <a:t>vode</a:t>
            </a:r>
            <a:r>
              <a:rPr lang="en-US" dirty="0"/>
              <a:t>; </a:t>
            </a:r>
            <a:r>
              <a:rPr lang="en-US" dirty="0" err="1"/>
              <a:t>ubacite</a:t>
            </a:r>
            <a:r>
              <a:rPr lang="en-US" dirty="0"/>
              <a:t> u </a:t>
            </a:r>
            <a:r>
              <a:rPr lang="en-US" dirty="0" err="1"/>
              <a:t>vodu</a:t>
            </a:r>
            <a:r>
              <a:rPr lang="en-US" dirty="0"/>
              <a:t>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povrće</a:t>
            </a:r>
            <a:r>
              <a:rPr lang="en-US" dirty="0"/>
              <a:t> </a:t>
            </a:r>
            <a:r>
              <a:rPr lang="en-US" dirty="0" err="1"/>
              <a:t>nasjeckano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sitne</a:t>
            </a:r>
            <a:r>
              <a:rPr lang="en-US" dirty="0"/>
              <a:t> </a:t>
            </a:r>
            <a:r>
              <a:rPr lang="en-US" dirty="0" err="1"/>
              <a:t>kockice</a:t>
            </a:r>
            <a:r>
              <a:rPr lang="en-US" dirty="0"/>
              <a:t>; </a:t>
            </a:r>
            <a:r>
              <a:rPr lang="en-US" dirty="0" err="1"/>
              <a:t>kuhajte</a:t>
            </a:r>
            <a:r>
              <a:rPr lang="en-US" dirty="0"/>
              <a:t> </a:t>
            </a:r>
            <a:r>
              <a:rPr lang="en-US" dirty="0" err="1"/>
              <a:t>dok</a:t>
            </a:r>
            <a:r>
              <a:rPr lang="en-US" dirty="0"/>
              <a:t> se ne </a:t>
            </a:r>
            <a:r>
              <a:rPr lang="en-US" dirty="0" err="1"/>
              <a:t>skuha</a:t>
            </a:r>
            <a:r>
              <a:rPr lang="hr-HR" dirty="0"/>
              <a:t>.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hr-HR" dirty="0"/>
              <a:t>S</a:t>
            </a:r>
            <a:r>
              <a:rPr lang="en-US" dirty="0"/>
              <a:t>a </a:t>
            </a:r>
            <a:r>
              <a:rPr lang="en-US" dirty="0" err="1"/>
              <a:t>strane</a:t>
            </a:r>
            <a:r>
              <a:rPr lang="en-US" dirty="0"/>
              <a:t> </a:t>
            </a:r>
            <a:r>
              <a:rPr lang="en-US" dirty="0" err="1"/>
              <a:t>napravite</a:t>
            </a:r>
            <a:r>
              <a:rPr lang="en-US" dirty="0"/>
              <a:t> </a:t>
            </a:r>
            <a:r>
              <a:rPr lang="en-US" dirty="0" err="1"/>
              <a:t>laganu</a:t>
            </a:r>
            <a:r>
              <a:rPr lang="en-US" dirty="0"/>
              <a:t> </a:t>
            </a:r>
            <a:r>
              <a:rPr lang="en-US" dirty="0" err="1"/>
              <a:t>zapršku</a:t>
            </a:r>
            <a:r>
              <a:rPr lang="en-US" dirty="0"/>
              <a:t> u </a:t>
            </a:r>
            <a:r>
              <a:rPr lang="en-US" dirty="0" err="1"/>
              <a:t>tavi</a:t>
            </a:r>
            <a:r>
              <a:rPr lang="en-US" dirty="0"/>
              <a:t> – </a:t>
            </a:r>
            <a:r>
              <a:rPr lang="en-US" dirty="0" err="1"/>
              <a:t>dakle</a:t>
            </a:r>
            <a:r>
              <a:rPr lang="en-US" dirty="0"/>
              <a:t>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malo</a:t>
            </a:r>
            <a:r>
              <a:rPr lang="en-US" dirty="0"/>
              <a:t> </a:t>
            </a:r>
            <a:r>
              <a:rPr lang="en-US" dirty="0" err="1"/>
              <a:t>ulja</a:t>
            </a:r>
            <a:r>
              <a:rPr lang="en-US" dirty="0"/>
              <a:t> </a:t>
            </a:r>
            <a:r>
              <a:rPr lang="en-US" dirty="0" err="1"/>
              <a:t>popržite</a:t>
            </a:r>
            <a:r>
              <a:rPr lang="en-US" dirty="0"/>
              <a:t> </a:t>
            </a:r>
            <a:r>
              <a:rPr lang="en-US" dirty="0" err="1"/>
              <a:t>brašno</a:t>
            </a:r>
            <a:r>
              <a:rPr lang="en-US" dirty="0"/>
              <a:t>; </a:t>
            </a:r>
            <a:r>
              <a:rPr lang="en-US" dirty="0" err="1"/>
              <a:t>kad</a:t>
            </a:r>
            <a:r>
              <a:rPr lang="en-US" dirty="0"/>
              <a:t> je </a:t>
            </a:r>
            <a:r>
              <a:rPr lang="en-US" dirty="0" err="1"/>
              <a:t>zaprška</a:t>
            </a:r>
            <a:r>
              <a:rPr lang="en-US" dirty="0"/>
              <a:t> </a:t>
            </a:r>
            <a:r>
              <a:rPr lang="en-US" dirty="0" err="1"/>
              <a:t>gotova</a:t>
            </a:r>
            <a:r>
              <a:rPr lang="en-US" dirty="0"/>
              <a:t> </a:t>
            </a:r>
            <a:r>
              <a:rPr lang="en-US" dirty="0" err="1"/>
              <a:t>ubacite</a:t>
            </a:r>
            <a:r>
              <a:rPr lang="en-US" dirty="0"/>
              <a:t> je u </a:t>
            </a:r>
            <a:r>
              <a:rPr lang="en-US" dirty="0" err="1"/>
              <a:t>juhu</a:t>
            </a:r>
            <a:r>
              <a:rPr lang="en-US" dirty="0"/>
              <a:t>, </a:t>
            </a:r>
            <a:r>
              <a:rPr lang="en-US" dirty="0" err="1"/>
              <a:t>pazite</a:t>
            </a:r>
            <a:r>
              <a:rPr lang="en-US" dirty="0"/>
              <a:t> da se ne </a:t>
            </a:r>
            <a:r>
              <a:rPr lang="en-US" dirty="0" err="1"/>
              <a:t>zgruda</a:t>
            </a:r>
            <a:r>
              <a:rPr lang="en-US" dirty="0"/>
              <a:t> </a:t>
            </a:r>
            <a:r>
              <a:rPr lang="en-US" dirty="0" err="1"/>
              <a:t>zato</a:t>
            </a:r>
            <a:r>
              <a:rPr lang="en-US" dirty="0"/>
              <a:t> </a:t>
            </a:r>
            <a:r>
              <a:rPr lang="en-US" dirty="0" err="1"/>
              <a:t>morate</a:t>
            </a:r>
            <a:r>
              <a:rPr lang="en-US" dirty="0"/>
              <a:t> </a:t>
            </a:r>
            <a:r>
              <a:rPr lang="en-US" dirty="0" err="1"/>
              <a:t>stalno</a:t>
            </a:r>
            <a:r>
              <a:rPr lang="en-US" dirty="0"/>
              <a:t> </a:t>
            </a:r>
            <a:r>
              <a:rPr lang="en-US" dirty="0" err="1"/>
              <a:t>miješati</a:t>
            </a:r>
            <a:r>
              <a:rPr lang="hr-HR" dirty="0"/>
              <a:t>.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hr-HR" dirty="0"/>
              <a:t>K</a:t>
            </a:r>
            <a:r>
              <a:rPr lang="en-US" dirty="0"/>
              <a:t>ad je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gotovo</a:t>
            </a:r>
            <a:r>
              <a:rPr lang="en-US" dirty="0"/>
              <a:t> </a:t>
            </a:r>
            <a:r>
              <a:rPr lang="en-US" dirty="0" err="1"/>
              <a:t>dodajte</a:t>
            </a:r>
            <a:r>
              <a:rPr lang="en-US" dirty="0"/>
              <a:t> </a:t>
            </a:r>
            <a:r>
              <a:rPr lang="en-US" dirty="0" err="1"/>
              <a:t>limun</a:t>
            </a:r>
            <a:r>
              <a:rPr lang="en-US" dirty="0"/>
              <a:t> po </a:t>
            </a:r>
            <a:r>
              <a:rPr lang="en-US" dirty="0" err="1"/>
              <a:t>ukusu</a:t>
            </a:r>
            <a:r>
              <a:rPr lang="en-US" dirty="0"/>
              <a:t> – </a:t>
            </a:r>
            <a:r>
              <a:rPr lang="en-US" dirty="0" err="1"/>
              <a:t>koliko</a:t>
            </a:r>
            <a:r>
              <a:rPr lang="en-US" dirty="0"/>
              <a:t> </a:t>
            </a:r>
            <a:r>
              <a:rPr lang="en-US" dirty="0" err="1"/>
              <a:t>želite</a:t>
            </a:r>
            <a:r>
              <a:rPr lang="en-US" dirty="0"/>
              <a:t> da </a:t>
            </a:r>
            <a:r>
              <a:rPr lang="en-US" dirty="0" err="1"/>
              <a:t>vam</a:t>
            </a:r>
            <a:r>
              <a:rPr lang="en-US" dirty="0"/>
              <a:t> </a:t>
            </a:r>
            <a:r>
              <a:rPr lang="en-US" dirty="0" err="1"/>
              <a:t>bude</a:t>
            </a:r>
            <a:r>
              <a:rPr lang="en-US" dirty="0"/>
              <a:t> </a:t>
            </a:r>
            <a:r>
              <a:rPr lang="en-US" dirty="0" err="1"/>
              <a:t>kiselo</a:t>
            </a:r>
            <a:r>
              <a:rPr lang="en-US" dirty="0"/>
              <a:t> (</a:t>
            </a:r>
            <a:r>
              <a:rPr lang="en-US" dirty="0" err="1"/>
              <a:t>obično</a:t>
            </a:r>
            <a:r>
              <a:rPr lang="en-US" dirty="0"/>
              <a:t> </a:t>
            </a:r>
            <a:r>
              <a:rPr lang="en-US" dirty="0" err="1"/>
              <a:t>dodam</a:t>
            </a:r>
            <a:r>
              <a:rPr lang="en-US" dirty="0"/>
              <a:t> </a:t>
            </a:r>
            <a:r>
              <a:rPr lang="en-US" dirty="0" err="1"/>
              <a:t>pola</a:t>
            </a:r>
            <a:r>
              <a:rPr lang="en-US" dirty="0"/>
              <a:t> </a:t>
            </a:r>
            <a:r>
              <a:rPr lang="en-US" dirty="0" err="1"/>
              <a:t>limuna</a:t>
            </a:r>
            <a:r>
              <a:rPr lang="en-US" dirty="0"/>
              <a:t>)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vrhnje</a:t>
            </a:r>
            <a:r>
              <a:rPr lang="en-US" dirty="0"/>
              <a:t> – </a:t>
            </a:r>
            <a:r>
              <a:rPr lang="en-US" dirty="0" err="1"/>
              <a:t>tu</a:t>
            </a:r>
            <a:r>
              <a:rPr lang="en-US" dirty="0"/>
              <a:t> sad </a:t>
            </a:r>
            <a:r>
              <a:rPr lang="en-US" dirty="0" err="1"/>
              <a:t>možete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ne </a:t>
            </a:r>
            <a:r>
              <a:rPr lang="en-US" dirty="0" err="1"/>
              <a:t>morate</a:t>
            </a:r>
            <a:r>
              <a:rPr lang="en-US" dirty="0"/>
              <a:t> </a:t>
            </a:r>
            <a:r>
              <a:rPr lang="en-US" dirty="0" err="1"/>
              <a:t>ubaciti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jedan</a:t>
            </a:r>
            <a:r>
              <a:rPr lang="en-US" dirty="0"/>
              <a:t> </a:t>
            </a:r>
            <a:r>
              <a:rPr lang="en-US" dirty="0" err="1"/>
              <a:t>žumanjak</a:t>
            </a:r>
            <a:r>
              <a:rPr lang="en-US" dirty="0"/>
              <a:t> (u </a:t>
            </a:r>
            <a:r>
              <a:rPr lang="en-US" dirty="0" err="1"/>
              <a:t>vrhnje</a:t>
            </a:r>
            <a:r>
              <a:rPr lang="en-US" dirty="0"/>
              <a:t>)... </a:t>
            </a:r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ste</a:t>
            </a:r>
            <a:r>
              <a:rPr lang="en-US" dirty="0"/>
              <a:t> </a:t>
            </a:r>
            <a:r>
              <a:rPr lang="en-US" dirty="0" err="1"/>
              <a:t>ubacili</a:t>
            </a:r>
            <a:r>
              <a:rPr lang="en-US" dirty="0"/>
              <a:t> </a:t>
            </a:r>
            <a:r>
              <a:rPr lang="en-US" dirty="0" err="1"/>
              <a:t>žumanjak</a:t>
            </a:r>
            <a:r>
              <a:rPr lang="en-US" dirty="0"/>
              <a:t>, </a:t>
            </a:r>
            <a:r>
              <a:rPr lang="en-US" dirty="0" err="1"/>
              <a:t>onda</a:t>
            </a:r>
            <a:r>
              <a:rPr lang="en-US" dirty="0"/>
              <a:t> </a:t>
            </a:r>
            <a:r>
              <a:rPr lang="en-US" dirty="0" err="1"/>
              <a:t>još</a:t>
            </a:r>
            <a:r>
              <a:rPr lang="en-US" dirty="0"/>
              <a:t> min-</a:t>
            </a:r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prokuhajte</a:t>
            </a:r>
            <a:r>
              <a:rPr lang="hr-HR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0799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CC1973E-AE69-3513-0FD8-CB265E99F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42B9900-62A7-2584-26D3-45F644867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3404" y="2016125"/>
            <a:ext cx="4599517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451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F0A4F9-ADDF-36BB-E35C-AAC4D0466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Varivo od kelja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B7B6875-C6AC-C896-D321-938383832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 </a:t>
            </a:r>
            <a:r>
              <a:rPr lang="en-US" sz="1400" dirty="0" err="1"/>
              <a:t>glavica</a:t>
            </a:r>
            <a:r>
              <a:rPr lang="en-US" sz="1400" dirty="0"/>
              <a:t> </a:t>
            </a:r>
            <a:r>
              <a:rPr lang="en-US" sz="1400" dirty="0" err="1"/>
              <a:t>kelja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 </a:t>
            </a:r>
            <a:r>
              <a:rPr lang="en-US" sz="1400" dirty="0" err="1"/>
              <a:t>glavica</a:t>
            </a:r>
            <a:r>
              <a:rPr lang="en-US" sz="1400" dirty="0"/>
              <a:t> </a:t>
            </a:r>
            <a:r>
              <a:rPr lang="en-US" sz="1400" dirty="0" err="1"/>
              <a:t>luka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2-3 </a:t>
            </a:r>
            <a:r>
              <a:rPr lang="en-US" sz="1400" dirty="0" err="1"/>
              <a:t>kom</a:t>
            </a:r>
            <a:r>
              <a:rPr lang="en-US" sz="1400" dirty="0"/>
              <a:t> </a:t>
            </a:r>
            <a:r>
              <a:rPr lang="en-US" sz="1400" dirty="0" err="1"/>
              <a:t>krumpira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2 </a:t>
            </a:r>
            <a:r>
              <a:rPr lang="en-US" sz="1400" dirty="0" err="1"/>
              <a:t>mrkve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30 </a:t>
            </a:r>
            <a:r>
              <a:rPr lang="en-US" sz="1400" dirty="0" err="1"/>
              <a:t>dag</a:t>
            </a:r>
            <a:r>
              <a:rPr lang="en-US" sz="1400" dirty="0"/>
              <a:t> </a:t>
            </a:r>
            <a:r>
              <a:rPr lang="en-US" sz="1400" dirty="0" err="1"/>
              <a:t>svinjskog</a:t>
            </a:r>
            <a:r>
              <a:rPr lang="en-US" sz="1400" dirty="0"/>
              <a:t> </a:t>
            </a:r>
            <a:r>
              <a:rPr lang="en-US" sz="1400" dirty="0" err="1"/>
              <a:t>suhog</a:t>
            </a:r>
            <a:r>
              <a:rPr lang="en-US" sz="1400" dirty="0"/>
              <a:t> mesa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3 </a:t>
            </a:r>
            <a:r>
              <a:rPr lang="en-US" sz="1400" dirty="0" err="1"/>
              <a:t>režnja</a:t>
            </a:r>
            <a:r>
              <a:rPr lang="en-US" sz="1400" dirty="0"/>
              <a:t> </a:t>
            </a:r>
            <a:r>
              <a:rPr lang="en-US" sz="1400" dirty="0" err="1"/>
              <a:t>češnjaka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 </a:t>
            </a:r>
            <a:r>
              <a:rPr lang="en-US" sz="1400" dirty="0" err="1"/>
              <a:t>žlica</a:t>
            </a:r>
            <a:r>
              <a:rPr lang="en-US" sz="1400" dirty="0"/>
              <a:t> </a:t>
            </a:r>
            <a:r>
              <a:rPr lang="en-US" sz="1400" dirty="0" err="1"/>
              <a:t>brašna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 </a:t>
            </a:r>
            <a:r>
              <a:rPr lang="en-US" sz="1400" dirty="0" err="1"/>
              <a:t>žličica</a:t>
            </a:r>
            <a:r>
              <a:rPr lang="en-US" sz="1400" dirty="0"/>
              <a:t> </a:t>
            </a:r>
            <a:r>
              <a:rPr lang="en-US" sz="1400" dirty="0" err="1"/>
              <a:t>slatke</a:t>
            </a:r>
            <a:r>
              <a:rPr lang="en-US" sz="1400" dirty="0"/>
              <a:t> </a:t>
            </a:r>
            <a:r>
              <a:rPr lang="en-US" sz="1400" dirty="0" err="1"/>
              <a:t>crvene</a:t>
            </a:r>
            <a:r>
              <a:rPr lang="en-US" sz="1400" dirty="0"/>
              <a:t> </a:t>
            </a:r>
            <a:r>
              <a:rPr lang="en-US" sz="1400" dirty="0" err="1"/>
              <a:t>paprike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/>
              <a:t>malo</a:t>
            </a:r>
            <a:r>
              <a:rPr lang="en-US" sz="1400" dirty="0"/>
              <a:t> </a:t>
            </a:r>
            <a:r>
              <a:rPr lang="en-US" sz="1400" dirty="0" err="1"/>
              <a:t>ulja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/>
              <a:t>malo</a:t>
            </a:r>
            <a:r>
              <a:rPr lang="en-US" sz="1400" dirty="0"/>
              <a:t> soli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/>
              <a:t>malo</a:t>
            </a:r>
            <a:r>
              <a:rPr lang="en-US" sz="1400" dirty="0"/>
              <a:t> </a:t>
            </a:r>
            <a:r>
              <a:rPr lang="en-US" sz="1400" dirty="0" err="1"/>
              <a:t>papra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551825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F0449F-66EE-078F-649E-95632AEF4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PRIPREMA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F35BA16-2FE9-EE90-A14C-A1ABD2F58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Na </a:t>
            </a:r>
            <a:r>
              <a:rPr lang="en-US" dirty="0" err="1"/>
              <a:t>sitno</a:t>
            </a:r>
            <a:r>
              <a:rPr lang="en-US" dirty="0"/>
              <a:t> </a:t>
            </a:r>
            <a:r>
              <a:rPr lang="en-US" dirty="0" err="1"/>
              <a:t>kosanom</a:t>
            </a:r>
            <a:r>
              <a:rPr lang="en-US" dirty="0"/>
              <a:t> </a:t>
            </a:r>
            <a:r>
              <a:rPr lang="en-US" dirty="0" err="1"/>
              <a:t>luku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ulju</a:t>
            </a:r>
            <a:r>
              <a:rPr lang="en-US" dirty="0"/>
              <a:t> </a:t>
            </a:r>
            <a:r>
              <a:rPr lang="en-US" dirty="0" err="1"/>
              <a:t>dinstamo</a:t>
            </a:r>
            <a:r>
              <a:rPr lang="en-US" dirty="0"/>
              <a:t> </a:t>
            </a:r>
            <a:r>
              <a:rPr lang="en-US" dirty="0" err="1"/>
              <a:t>opran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trakice</a:t>
            </a:r>
            <a:r>
              <a:rPr lang="en-US" dirty="0"/>
              <a:t> </a:t>
            </a:r>
            <a:r>
              <a:rPr lang="en-US" dirty="0" err="1"/>
              <a:t>izrezan</a:t>
            </a:r>
            <a:r>
              <a:rPr lang="en-US" dirty="0"/>
              <a:t> </a:t>
            </a:r>
            <a:r>
              <a:rPr lang="en-US" dirty="0" err="1"/>
              <a:t>kelj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krugove</a:t>
            </a:r>
            <a:r>
              <a:rPr lang="en-US" dirty="0"/>
              <a:t> </a:t>
            </a:r>
            <a:r>
              <a:rPr lang="en-US" dirty="0" err="1"/>
              <a:t>izrezanu</a:t>
            </a:r>
            <a:r>
              <a:rPr lang="en-US" dirty="0"/>
              <a:t> </a:t>
            </a:r>
            <a:r>
              <a:rPr lang="en-US" dirty="0" err="1"/>
              <a:t>mrkvu</a:t>
            </a:r>
            <a:r>
              <a:rPr lang="en-US" dirty="0"/>
              <a:t>,  </a:t>
            </a:r>
            <a:r>
              <a:rPr lang="en-US" dirty="0" err="1"/>
              <a:t>dok</a:t>
            </a:r>
            <a:r>
              <a:rPr lang="en-US" dirty="0"/>
              <a:t> </a:t>
            </a:r>
            <a:r>
              <a:rPr lang="en-US" dirty="0" err="1"/>
              <a:t>kelj</a:t>
            </a:r>
            <a:r>
              <a:rPr lang="en-US" dirty="0"/>
              <a:t> ne </a:t>
            </a:r>
            <a:r>
              <a:rPr lang="en-US" dirty="0" err="1"/>
              <a:t>povene</a:t>
            </a:r>
            <a:r>
              <a:rPr lang="en-US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err="1"/>
              <a:t>Dodamo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kocke</a:t>
            </a:r>
            <a:r>
              <a:rPr lang="en-US" dirty="0"/>
              <a:t> </a:t>
            </a:r>
            <a:r>
              <a:rPr lang="en-US" dirty="0" err="1"/>
              <a:t>izrezan</a:t>
            </a:r>
            <a:r>
              <a:rPr lang="en-US" dirty="0"/>
              <a:t> </a:t>
            </a:r>
            <a:r>
              <a:rPr lang="en-US" dirty="0" err="1"/>
              <a:t>krumpir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suho</a:t>
            </a:r>
            <a:r>
              <a:rPr lang="en-US" dirty="0"/>
              <a:t> meso (</a:t>
            </a:r>
            <a:r>
              <a:rPr lang="en-US" dirty="0" err="1"/>
              <a:t>kobasice</a:t>
            </a:r>
            <a:r>
              <a:rPr lang="en-US" dirty="0"/>
              <a:t>,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slaninu</a:t>
            </a:r>
            <a:r>
              <a:rPr lang="en-US" dirty="0"/>
              <a:t>)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začine</a:t>
            </a:r>
            <a:r>
              <a:rPr lang="en-US" dirty="0"/>
              <a:t>, 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hr-HR" dirty="0"/>
              <a:t>za</a:t>
            </a:r>
            <a:r>
              <a:rPr lang="en-US" dirty="0" err="1"/>
              <a:t>lijemo</a:t>
            </a:r>
            <a:r>
              <a:rPr lang="en-US" dirty="0"/>
              <a:t> </a:t>
            </a:r>
            <a:r>
              <a:rPr lang="en-US" dirty="0" err="1"/>
              <a:t>vodom</a:t>
            </a:r>
            <a:r>
              <a:rPr lang="en-US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err="1"/>
              <a:t>Kuhamo</a:t>
            </a:r>
            <a:r>
              <a:rPr lang="en-US" dirty="0"/>
              <a:t> </a:t>
            </a:r>
            <a:r>
              <a:rPr lang="en-US" dirty="0" err="1"/>
              <a:t>dok</a:t>
            </a:r>
            <a:r>
              <a:rPr lang="en-US" dirty="0"/>
              <a:t> </a:t>
            </a:r>
            <a:r>
              <a:rPr lang="en-US" dirty="0" err="1"/>
              <a:t>krumpir</a:t>
            </a:r>
            <a:r>
              <a:rPr lang="en-US" dirty="0"/>
              <a:t> </a:t>
            </a:r>
            <a:r>
              <a:rPr lang="en-US" dirty="0" err="1"/>
              <a:t>nije</a:t>
            </a:r>
            <a:r>
              <a:rPr lang="en-US" dirty="0"/>
              <a:t> </a:t>
            </a:r>
            <a:r>
              <a:rPr lang="en-US" dirty="0" err="1"/>
              <a:t>potpuno</a:t>
            </a:r>
            <a:r>
              <a:rPr lang="en-US" dirty="0"/>
              <a:t> </a:t>
            </a:r>
            <a:r>
              <a:rPr lang="en-US" dirty="0" err="1"/>
              <a:t>kuhan</a:t>
            </a:r>
            <a:r>
              <a:rPr lang="en-US" dirty="0"/>
              <a:t>. </a:t>
            </a:r>
            <a:r>
              <a:rPr lang="en-US" dirty="0" err="1"/>
              <a:t>Kelj</a:t>
            </a:r>
            <a:r>
              <a:rPr lang="en-US" dirty="0"/>
              <a:t> </a:t>
            </a:r>
            <a:r>
              <a:rPr lang="en-US" dirty="0" err="1"/>
              <a:t>će</a:t>
            </a:r>
            <a:r>
              <a:rPr lang="en-US" dirty="0"/>
              <a:t> se </a:t>
            </a:r>
            <a:r>
              <a:rPr lang="en-US" dirty="0" err="1"/>
              <a:t>skuhati</a:t>
            </a:r>
            <a:r>
              <a:rPr lang="en-US" dirty="0"/>
              <a:t> </a:t>
            </a:r>
            <a:r>
              <a:rPr lang="en-US" dirty="0" err="1"/>
              <a:t>kad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krumpir</a:t>
            </a:r>
            <a:r>
              <a:rPr lang="en-US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err="1"/>
              <a:t>Posebno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tavici</a:t>
            </a:r>
            <a:r>
              <a:rPr lang="en-US" dirty="0"/>
              <a:t> </a:t>
            </a:r>
            <a:r>
              <a:rPr lang="en-US" dirty="0" err="1"/>
              <a:t>ugrijemo</a:t>
            </a:r>
            <a:r>
              <a:rPr lang="en-US" dirty="0"/>
              <a:t> 2-3 </a:t>
            </a:r>
            <a:r>
              <a:rPr lang="en-US" dirty="0" err="1"/>
              <a:t>žlice</a:t>
            </a:r>
            <a:r>
              <a:rPr lang="en-US" dirty="0"/>
              <a:t> </a:t>
            </a:r>
            <a:r>
              <a:rPr lang="en-US" dirty="0" err="1"/>
              <a:t>ulja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njega</a:t>
            </a:r>
            <a:r>
              <a:rPr lang="en-US" dirty="0"/>
              <a:t> </a:t>
            </a:r>
            <a:r>
              <a:rPr lang="en-US" dirty="0" err="1"/>
              <a:t>dodamo</a:t>
            </a:r>
            <a:r>
              <a:rPr lang="en-US" dirty="0"/>
              <a:t> </a:t>
            </a:r>
            <a:r>
              <a:rPr lang="en-US" dirty="0" err="1"/>
              <a:t>češnjak</a:t>
            </a:r>
            <a:r>
              <a:rPr lang="en-US" dirty="0"/>
              <a:t>, </a:t>
            </a:r>
            <a:r>
              <a:rPr lang="en-US" dirty="0" err="1"/>
              <a:t>kratko</a:t>
            </a:r>
            <a:r>
              <a:rPr lang="en-US" dirty="0"/>
              <a:t> </a:t>
            </a:r>
            <a:r>
              <a:rPr lang="en-US" dirty="0" err="1"/>
              <a:t>popržimo</a:t>
            </a:r>
            <a:r>
              <a:rPr lang="en-US" dirty="0"/>
              <a:t> (</a:t>
            </a:r>
            <a:r>
              <a:rPr lang="en-US" dirty="0" err="1"/>
              <a:t>samo</a:t>
            </a:r>
            <a:r>
              <a:rPr lang="en-US" dirty="0"/>
              <a:t> da </a:t>
            </a:r>
            <a:r>
              <a:rPr lang="en-US" dirty="0" err="1"/>
              <a:t>zamiriše</a:t>
            </a:r>
            <a:r>
              <a:rPr lang="en-US" dirty="0"/>
              <a:t>, ne </a:t>
            </a:r>
            <a:r>
              <a:rPr lang="en-US" dirty="0" err="1"/>
              <a:t>pržite</a:t>
            </a:r>
            <a:r>
              <a:rPr lang="en-US" dirty="0"/>
              <a:t> </a:t>
            </a:r>
            <a:r>
              <a:rPr lang="en-US" dirty="0" err="1"/>
              <a:t>dugo</a:t>
            </a:r>
            <a:r>
              <a:rPr lang="en-US" dirty="0"/>
              <a:t>, </a:t>
            </a:r>
            <a:r>
              <a:rPr lang="en-US" dirty="0" err="1"/>
              <a:t>jer</a:t>
            </a:r>
            <a:r>
              <a:rPr lang="en-US" dirty="0"/>
              <a:t> </a:t>
            </a:r>
            <a:r>
              <a:rPr lang="en-US" dirty="0" err="1"/>
              <a:t>će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gorkog</a:t>
            </a:r>
            <a:r>
              <a:rPr lang="en-US" dirty="0"/>
              <a:t> </a:t>
            </a:r>
            <a:r>
              <a:rPr lang="en-US" dirty="0" err="1"/>
              <a:t>okusa</a:t>
            </a:r>
            <a:r>
              <a:rPr lang="en-US" dirty="0"/>
              <a:t>), </a:t>
            </a:r>
            <a:r>
              <a:rPr lang="en-US" dirty="0" err="1"/>
              <a:t>dodamo</a:t>
            </a:r>
            <a:r>
              <a:rPr lang="en-US" dirty="0"/>
              <a:t> </a:t>
            </a:r>
            <a:r>
              <a:rPr lang="en-US" dirty="0" err="1"/>
              <a:t>brašno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crvenu</a:t>
            </a:r>
            <a:r>
              <a:rPr lang="en-US" dirty="0"/>
              <a:t> </a:t>
            </a:r>
            <a:r>
              <a:rPr lang="en-US" dirty="0" err="1"/>
              <a:t>papriku</a:t>
            </a:r>
            <a:r>
              <a:rPr lang="en-US" dirty="0"/>
              <a:t>,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skupa</a:t>
            </a:r>
            <a:r>
              <a:rPr lang="en-US" dirty="0"/>
              <a:t> </a:t>
            </a:r>
            <a:r>
              <a:rPr lang="en-US" dirty="0" err="1"/>
              <a:t>još</a:t>
            </a:r>
            <a:r>
              <a:rPr lang="en-US" dirty="0"/>
              <a:t> </a:t>
            </a:r>
            <a:r>
              <a:rPr lang="en-US" dirty="0" err="1"/>
              <a:t>malo</a:t>
            </a:r>
            <a:r>
              <a:rPr lang="en-US" dirty="0"/>
              <a:t> </a:t>
            </a:r>
            <a:r>
              <a:rPr lang="en-US" dirty="0" err="1"/>
              <a:t>propržimo</a:t>
            </a:r>
            <a:r>
              <a:rPr lang="en-US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Tako </a:t>
            </a:r>
            <a:r>
              <a:rPr lang="en-US" dirty="0" err="1"/>
              <a:t>pripremljenu</a:t>
            </a:r>
            <a:r>
              <a:rPr lang="en-US" dirty="0"/>
              <a:t> </a:t>
            </a:r>
            <a:r>
              <a:rPr lang="en-US" dirty="0" err="1"/>
              <a:t>zapršku</a:t>
            </a:r>
            <a:r>
              <a:rPr lang="en-US" dirty="0"/>
              <a:t> </a:t>
            </a:r>
            <a:r>
              <a:rPr lang="en-US" dirty="0" err="1"/>
              <a:t>nalijemo</a:t>
            </a:r>
            <a:r>
              <a:rPr lang="en-US" dirty="0"/>
              <a:t> u </a:t>
            </a:r>
            <a:r>
              <a:rPr lang="en-US" dirty="0" err="1"/>
              <a:t>kelj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dobro </a:t>
            </a:r>
            <a:r>
              <a:rPr lang="en-US" dirty="0" err="1"/>
              <a:t>promiješamo</a:t>
            </a:r>
            <a:r>
              <a:rPr lang="en-US" dirty="0"/>
              <a:t>. </a:t>
            </a:r>
            <a:r>
              <a:rPr lang="en-US" dirty="0" err="1"/>
              <a:t>Kuhamo</a:t>
            </a:r>
            <a:r>
              <a:rPr lang="en-US" dirty="0"/>
              <a:t> </a:t>
            </a:r>
            <a:r>
              <a:rPr lang="en-US" dirty="0" err="1"/>
              <a:t>još</a:t>
            </a:r>
            <a:r>
              <a:rPr lang="en-US" dirty="0"/>
              <a:t> </a:t>
            </a:r>
            <a:r>
              <a:rPr lang="en-US" dirty="0" err="1"/>
              <a:t>oko</a:t>
            </a:r>
            <a:r>
              <a:rPr lang="en-US" dirty="0"/>
              <a:t> 10 </a:t>
            </a:r>
            <a:r>
              <a:rPr lang="en-US" dirty="0" err="1"/>
              <a:t>minuta</a:t>
            </a:r>
            <a:r>
              <a:rPr lang="en-US" dirty="0"/>
              <a:t>. </a:t>
            </a:r>
            <a:r>
              <a:rPr lang="en-US" dirty="0" err="1"/>
              <a:t>Probajte</a:t>
            </a:r>
            <a:r>
              <a:rPr lang="en-US" dirty="0"/>
              <a:t> </a:t>
            </a:r>
            <a:r>
              <a:rPr lang="en-US" dirty="0" err="1"/>
              <a:t>kakvog</a:t>
            </a:r>
            <a:r>
              <a:rPr lang="en-US" dirty="0"/>
              <a:t> je </a:t>
            </a:r>
            <a:r>
              <a:rPr lang="en-US" dirty="0" err="1"/>
              <a:t>okusa</a:t>
            </a:r>
            <a:r>
              <a:rPr lang="en-US" dirty="0"/>
              <a:t>, </a:t>
            </a:r>
            <a:r>
              <a:rPr lang="en-US" dirty="0" err="1"/>
              <a:t>ako</a:t>
            </a:r>
            <a:r>
              <a:rPr lang="en-US" dirty="0"/>
              <a:t> je </a:t>
            </a:r>
            <a:r>
              <a:rPr lang="en-US" dirty="0" err="1"/>
              <a:t>potrebno</a:t>
            </a:r>
            <a:r>
              <a:rPr lang="en-US" dirty="0"/>
              <a:t> </a:t>
            </a:r>
            <a:r>
              <a:rPr lang="en-US" dirty="0" err="1"/>
              <a:t>dodajte</a:t>
            </a:r>
            <a:r>
              <a:rPr lang="en-US" dirty="0"/>
              <a:t> </a:t>
            </a:r>
            <a:r>
              <a:rPr lang="en-US" dirty="0" err="1"/>
              <a:t>još</a:t>
            </a:r>
            <a:r>
              <a:rPr lang="en-US" dirty="0"/>
              <a:t> soli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papra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7555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A986D-7C12-9F49-9F78-DF5332EC3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Grah s kobasicama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D3EE0-EC0D-E24A-B963-3AB806C52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r-Latn-RS" dirty="0"/>
              <a:t>Za 4 osobe </a:t>
            </a:r>
          </a:p>
          <a:p>
            <a:r>
              <a:rPr lang="sr-Latn-RS" dirty="0"/>
              <a:t>Sastojci. 400 </a:t>
            </a:r>
            <a:r>
              <a:rPr lang="sr-Latn-RS" dirty="0" err="1"/>
              <a:t>g</a:t>
            </a:r>
            <a:r>
              <a:rPr lang="sr-Latn-RS" dirty="0"/>
              <a:t> suhog bijelog ili smeđeg graha</a:t>
            </a:r>
          </a:p>
          <a:p>
            <a:r>
              <a:rPr lang="sr-Latn-RS" dirty="0"/>
              <a:t>2-3 dimljene kobasice npr. Kulen ili obična domaća kobasica </a:t>
            </a:r>
          </a:p>
          <a:p>
            <a:r>
              <a:rPr lang="sr-Latn-RS" dirty="0"/>
              <a:t>1 veći luk</a:t>
            </a:r>
          </a:p>
          <a:p>
            <a:r>
              <a:rPr lang="sr-Latn-RS" dirty="0"/>
              <a:t>2 češnja češnjaka </a:t>
            </a:r>
          </a:p>
          <a:p>
            <a:r>
              <a:rPr lang="sr-Latn-RS" dirty="0"/>
              <a:t>1 mrkva </a:t>
            </a:r>
          </a:p>
          <a:p>
            <a:r>
              <a:rPr lang="sr-Latn-RS" dirty="0"/>
              <a:t>1 </a:t>
            </a:r>
            <a:r>
              <a:rPr lang="sr-Latn-RS" dirty="0" err="1"/>
              <a:t>žlican</a:t>
            </a:r>
            <a:r>
              <a:rPr lang="sr-Latn-RS" dirty="0"/>
              <a:t> </a:t>
            </a:r>
            <a:r>
              <a:rPr lang="sr-Latn-RS" dirty="0" err="1"/>
              <a:t>koncetrata</a:t>
            </a:r>
            <a:r>
              <a:rPr lang="sr-Latn-RS" dirty="0"/>
              <a:t> rajčice </a:t>
            </a:r>
          </a:p>
          <a:p>
            <a:r>
              <a:rPr lang="sr-Latn-RS" dirty="0"/>
              <a:t>2-3 žlice ulja ili svinjske masti</a:t>
            </a:r>
          </a:p>
          <a:p>
            <a:r>
              <a:rPr lang="sr-Latn-RS" dirty="0"/>
              <a:t>Sol, papar, mljevena crvena paprika </a:t>
            </a:r>
          </a:p>
          <a:p>
            <a:r>
              <a:rPr lang="sr-Latn-RS" dirty="0"/>
              <a:t>voda</a:t>
            </a:r>
          </a:p>
        </p:txBody>
      </p:sp>
    </p:spTree>
    <p:extLst>
      <p:ext uri="{BB962C8B-B14F-4D97-AF65-F5344CB8AC3E}">
        <p14:creationId xmlns:p14="http://schemas.microsoft.com/office/powerpoint/2010/main" val="10853725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E359C1-B7A9-AA38-FDC4-CD6139F6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85C55CC-9646-46FF-E7AE-9D95C31D5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3404" y="2016125"/>
            <a:ext cx="4599517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294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E3FE07-84DA-5504-9648-00E65211F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JUHA OD GLJIVA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3698DCB-4B23-C655-4B22-094DAB81C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r-HR" sz="1400" dirty="0"/>
              <a:t>Sastojci: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500 g </a:t>
            </a:r>
            <a:r>
              <a:rPr lang="en-US" sz="1400" dirty="0" err="1"/>
              <a:t>gljiva</a:t>
            </a:r>
            <a:r>
              <a:rPr lang="en-US" sz="1400" dirty="0"/>
              <a:t> mix (</a:t>
            </a:r>
            <a:r>
              <a:rPr lang="en-US" sz="1400" dirty="0" err="1"/>
              <a:t>bukovače</a:t>
            </a:r>
            <a:r>
              <a:rPr lang="en-US" sz="1400" dirty="0"/>
              <a:t>, </a:t>
            </a:r>
            <a:r>
              <a:rPr lang="en-US" sz="1400" dirty="0" err="1"/>
              <a:t>šampinjoni</a:t>
            </a:r>
            <a:r>
              <a:rPr lang="en-US" sz="1400" dirty="0"/>
              <a:t>, </a:t>
            </a:r>
            <a:r>
              <a:rPr lang="en-US" sz="1400" dirty="0" err="1"/>
              <a:t>lisičarke</a:t>
            </a:r>
            <a:r>
              <a:rPr lang="en-US" sz="1400" dirty="0"/>
              <a:t>...)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 </a:t>
            </a:r>
            <a:r>
              <a:rPr lang="en-US" sz="1400" dirty="0" err="1"/>
              <a:t>crveni</a:t>
            </a:r>
            <a:r>
              <a:rPr lang="en-US" sz="1400" dirty="0"/>
              <a:t> </a:t>
            </a:r>
            <a:r>
              <a:rPr lang="en-US" sz="1400" dirty="0" err="1"/>
              <a:t>luk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2 </a:t>
            </a:r>
            <a:r>
              <a:rPr lang="en-US" sz="1400" dirty="0" err="1"/>
              <a:t>režnja</a:t>
            </a:r>
            <a:r>
              <a:rPr lang="en-US" sz="1400" dirty="0"/>
              <a:t> </a:t>
            </a:r>
            <a:r>
              <a:rPr lang="en-US" sz="1400" dirty="0" err="1"/>
              <a:t>češnjaka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 </a:t>
            </a:r>
            <a:r>
              <a:rPr lang="en-US" sz="1400" dirty="0" err="1"/>
              <a:t>mrkva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200 ml </a:t>
            </a:r>
            <a:r>
              <a:rPr lang="en-US" sz="1400" dirty="0" err="1"/>
              <a:t>bijelog</a:t>
            </a:r>
            <a:r>
              <a:rPr lang="en-US" sz="1400" dirty="0"/>
              <a:t> vina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250 ml </a:t>
            </a:r>
            <a:r>
              <a:rPr lang="en-US" sz="1400" dirty="0" err="1"/>
              <a:t>mlijeka</a:t>
            </a:r>
            <a:r>
              <a:rPr lang="en-US" sz="1400" dirty="0"/>
              <a:t> </a:t>
            </a:r>
            <a:r>
              <a:rPr lang="en-US" sz="1400" dirty="0" err="1"/>
              <a:t>ili</a:t>
            </a:r>
            <a:r>
              <a:rPr lang="en-US" sz="1400" dirty="0"/>
              <a:t> </a:t>
            </a:r>
            <a:r>
              <a:rPr lang="en-US" sz="1400" dirty="0" err="1"/>
              <a:t>vrhnja</a:t>
            </a:r>
            <a:r>
              <a:rPr lang="en-US" sz="1400" dirty="0"/>
              <a:t> za </a:t>
            </a:r>
            <a:r>
              <a:rPr lang="en-US" sz="1400" dirty="0" err="1"/>
              <a:t>kuhanje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/>
              <a:t>ulje</a:t>
            </a:r>
            <a:r>
              <a:rPr lang="en-US" sz="1400" dirty="0"/>
              <a:t> </a:t>
            </a:r>
            <a:r>
              <a:rPr lang="en-US" sz="1400" dirty="0" err="1"/>
              <a:t>ili</a:t>
            </a:r>
            <a:r>
              <a:rPr lang="en-US" sz="1400" dirty="0"/>
              <a:t> </a:t>
            </a:r>
            <a:r>
              <a:rPr lang="en-US" sz="1400" dirty="0" err="1"/>
              <a:t>maslac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/>
              <a:t>vegeta</a:t>
            </a:r>
            <a:r>
              <a:rPr lang="en-US" sz="1400" dirty="0"/>
              <a:t>, sol, </a:t>
            </a:r>
            <a:r>
              <a:rPr lang="en-US" sz="1400" dirty="0" err="1"/>
              <a:t>papar</a:t>
            </a:r>
            <a:r>
              <a:rPr lang="en-US" sz="1400" dirty="0"/>
              <a:t>, </a:t>
            </a:r>
            <a:r>
              <a:rPr lang="en-US" sz="1400" dirty="0" err="1"/>
              <a:t>peršin</a:t>
            </a:r>
            <a:r>
              <a:rPr lang="en-US" sz="1400" dirty="0"/>
              <a:t>, </a:t>
            </a:r>
            <a:r>
              <a:rPr lang="en-US" sz="1400" dirty="0" err="1"/>
              <a:t>timijan</a:t>
            </a:r>
            <a:r>
              <a:rPr lang="en-US" sz="1400" dirty="0"/>
              <a:t> po </a:t>
            </a:r>
            <a:r>
              <a:rPr lang="en-US" sz="1400" dirty="0" err="1"/>
              <a:t>želji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0806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5613F6-1696-352B-E960-2062D23D0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PRIPREMA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225E260-CBBD-FD6E-2B6B-E278F1450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err="1"/>
              <a:t>Gljive</a:t>
            </a:r>
            <a:r>
              <a:rPr lang="en-US" dirty="0"/>
              <a:t> </a:t>
            </a:r>
            <a:r>
              <a:rPr lang="en-US" dirty="0" err="1"/>
              <a:t>očistimo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ih</a:t>
            </a:r>
            <a:r>
              <a:rPr lang="en-US" dirty="0"/>
              <a:t> </a:t>
            </a:r>
            <a:r>
              <a:rPr lang="en-US" dirty="0" err="1"/>
              <a:t>nikako</a:t>
            </a:r>
            <a:r>
              <a:rPr lang="en-US" dirty="0"/>
              <a:t> ne </a:t>
            </a:r>
            <a:r>
              <a:rPr lang="en-US" dirty="0" err="1"/>
              <a:t>peremo</a:t>
            </a:r>
            <a:r>
              <a:rPr lang="en-US" dirty="0"/>
              <a:t> s </a:t>
            </a:r>
            <a:r>
              <a:rPr lang="en-US" dirty="0" err="1"/>
              <a:t>vodom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ih</a:t>
            </a:r>
            <a:r>
              <a:rPr lang="en-US" dirty="0"/>
              <a:t> </a:t>
            </a:r>
            <a:r>
              <a:rPr lang="en-US" dirty="0" err="1"/>
              <a:t>nebi</a:t>
            </a:r>
            <a:r>
              <a:rPr lang="en-US" dirty="0"/>
              <a:t> </a:t>
            </a:r>
            <a:r>
              <a:rPr lang="en-US" dirty="0" err="1"/>
              <a:t>natopili</a:t>
            </a:r>
            <a:r>
              <a:rPr lang="en-US" dirty="0"/>
              <a:t> </a:t>
            </a:r>
            <a:r>
              <a:rPr lang="en-US" dirty="0" err="1"/>
              <a:t>jer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poput</a:t>
            </a:r>
            <a:r>
              <a:rPr lang="en-US" dirty="0"/>
              <a:t> </a:t>
            </a:r>
            <a:r>
              <a:rPr lang="en-US" dirty="0" err="1"/>
              <a:t>spužve</a:t>
            </a:r>
            <a:r>
              <a:rPr lang="en-US" dirty="0"/>
              <a:t>,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ih</a:t>
            </a:r>
            <a:r>
              <a:rPr lang="en-US" dirty="0"/>
              <a:t> </a:t>
            </a:r>
            <a:r>
              <a:rPr lang="en-US" dirty="0" err="1"/>
              <a:t>nasječemo</a:t>
            </a:r>
            <a:r>
              <a:rPr lang="en-US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err="1"/>
              <a:t>Crveni</a:t>
            </a:r>
            <a:r>
              <a:rPr lang="en-US" dirty="0"/>
              <a:t> </a:t>
            </a:r>
            <a:r>
              <a:rPr lang="en-US" dirty="0" err="1"/>
              <a:t>luk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mrkvu</a:t>
            </a:r>
            <a:r>
              <a:rPr lang="en-US" dirty="0"/>
              <a:t> </a:t>
            </a:r>
            <a:r>
              <a:rPr lang="en-US" dirty="0" err="1"/>
              <a:t>ogulimo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usitnimo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sitno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lagano</a:t>
            </a:r>
            <a:r>
              <a:rPr lang="en-US" dirty="0"/>
              <a:t> </a:t>
            </a:r>
            <a:r>
              <a:rPr lang="en-US" dirty="0" err="1"/>
              <a:t>popržimo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zagrijanu</a:t>
            </a:r>
            <a:r>
              <a:rPr lang="en-US" dirty="0"/>
              <a:t> </a:t>
            </a:r>
            <a:r>
              <a:rPr lang="en-US" dirty="0" err="1"/>
              <a:t>ulju</a:t>
            </a:r>
            <a:r>
              <a:rPr lang="en-US" dirty="0"/>
              <a:t>. </a:t>
            </a:r>
            <a:r>
              <a:rPr lang="en-US" dirty="0" err="1"/>
              <a:t>Podlijemo</a:t>
            </a:r>
            <a:r>
              <a:rPr lang="en-US" dirty="0"/>
              <a:t> </a:t>
            </a:r>
            <a:r>
              <a:rPr lang="en-US" dirty="0" err="1"/>
              <a:t>vodom</a:t>
            </a:r>
            <a:r>
              <a:rPr lang="en-US" dirty="0"/>
              <a:t> po </a:t>
            </a:r>
            <a:r>
              <a:rPr lang="en-US" dirty="0" err="1"/>
              <a:t>potrebi</a:t>
            </a:r>
            <a:r>
              <a:rPr lang="en-US" dirty="0"/>
              <a:t> </a:t>
            </a:r>
            <a:r>
              <a:rPr lang="en-US" dirty="0" err="1"/>
              <a:t>dok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 </a:t>
            </a:r>
            <a:r>
              <a:rPr lang="en-US" dirty="0" err="1"/>
              <a:t>luk</a:t>
            </a:r>
            <a:r>
              <a:rPr lang="en-US" dirty="0"/>
              <a:t> ne </a:t>
            </a:r>
            <a:r>
              <a:rPr lang="en-US" dirty="0" err="1"/>
              <a:t>dobije</a:t>
            </a:r>
            <a:r>
              <a:rPr lang="en-US" dirty="0"/>
              <a:t> </a:t>
            </a:r>
            <a:r>
              <a:rPr lang="en-US" dirty="0" err="1"/>
              <a:t>lagano</a:t>
            </a:r>
            <a:r>
              <a:rPr lang="en-US" dirty="0"/>
              <a:t> </a:t>
            </a:r>
            <a:r>
              <a:rPr lang="en-US" dirty="0" err="1"/>
              <a:t>zlatnu</a:t>
            </a:r>
            <a:r>
              <a:rPr lang="en-US" dirty="0"/>
              <a:t> </a:t>
            </a:r>
            <a:r>
              <a:rPr lang="en-US" dirty="0" err="1"/>
              <a:t>boju</a:t>
            </a:r>
            <a:r>
              <a:rPr lang="en-US" dirty="0"/>
              <a:t>. </a:t>
            </a:r>
            <a:r>
              <a:rPr lang="en-US" dirty="0" err="1"/>
              <a:t>Dodamo</a:t>
            </a:r>
            <a:r>
              <a:rPr lang="en-US" dirty="0"/>
              <a:t> </a:t>
            </a:r>
            <a:r>
              <a:rPr lang="en-US" dirty="0" err="1"/>
              <a:t>očišćeni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usitnjeni</a:t>
            </a:r>
            <a:r>
              <a:rPr lang="en-US" dirty="0"/>
              <a:t> </a:t>
            </a:r>
            <a:r>
              <a:rPr lang="en-US" dirty="0" err="1"/>
              <a:t>češnjak</a:t>
            </a:r>
            <a:r>
              <a:rPr lang="en-US" dirty="0"/>
              <a:t> </a:t>
            </a:r>
            <a:r>
              <a:rPr lang="en-US" dirty="0" err="1"/>
              <a:t>zajedno</a:t>
            </a:r>
            <a:r>
              <a:rPr lang="en-US" dirty="0"/>
              <a:t> s </a:t>
            </a:r>
            <a:r>
              <a:rPr lang="en-US" dirty="0" err="1"/>
              <a:t>gljivama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pržimo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laganoj</a:t>
            </a:r>
            <a:r>
              <a:rPr lang="en-US" dirty="0"/>
              <a:t> </a:t>
            </a:r>
            <a:r>
              <a:rPr lang="en-US" dirty="0" err="1"/>
              <a:t>vatri</a:t>
            </a:r>
            <a:r>
              <a:rPr lang="en-US" dirty="0"/>
              <a:t>, </a:t>
            </a:r>
            <a:r>
              <a:rPr lang="en-US" dirty="0" err="1"/>
              <a:t>podlijevajući</a:t>
            </a:r>
            <a:r>
              <a:rPr lang="en-US" dirty="0"/>
              <a:t> </a:t>
            </a:r>
            <a:r>
              <a:rPr lang="en-US" dirty="0" err="1"/>
              <a:t>vodom</a:t>
            </a:r>
            <a:r>
              <a:rPr lang="en-US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err="1"/>
              <a:t>Gljivama</a:t>
            </a:r>
            <a:r>
              <a:rPr lang="en-US" dirty="0"/>
              <a:t> </a:t>
            </a:r>
            <a:r>
              <a:rPr lang="en-US" dirty="0" err="1"/>
              <a:t>dodajemo</a:t>
            </a:r>
            <a:r>
              <a:rPr lang="en-US" dirty="0"/>
              <a:t> </a:t>
            </a:r>
            <a:r>
              <a:rPr lang="en-US" dirty="0" err="1"/>
              <a:t>vode</a:t>
            </a:r>
            <a:r>
              <a:rPr lang="en-US" dirty="0"/>
              <a:t> po </a:t>
            </a:r>
            <a:r>
              <a:rPr lang="en-US" dirty="0" err="1"/>
              <a:t>potrebi</a:t>
            </a:r>
            <a:r>
              <a:rPr lang="en-US" dirty="0"/>
              <a:t>, </a:t>
            </a:r>
            <a:r>
              <a:rPr lang="en-US" dirty="0" err="1"/>
              <a:t>usipamo</a:t>
            </a:r>
            <a:r>
              <a:rPr lang="en-US" dirty="0"/>
              <a:t> vino, </a:t>
            </a:r>
            <a:r>
              <a:rPr lang="en-US" dirty="0" err="1"/>
              <a:t>začine</a:t>
            </a:r>
            <a:r>
              <a:rPr lang="en-US" dirty="0"/>
              <a:t>, 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kuhamo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laganoj</a:t>
            </a:r>
            <a:r>
              <a:rPr lang="en-US" dirty="0"/>
              <a:t> </a:t>
            </a:r>
            <a:r>
              <a:rPr lang="en-US" dirty="0" err="1"/>
              <a:t>vatri</a:t>
            </a:r>
            <a:r>
              <a:rPr lang="en-US" dirty="0"/>
              <a:t> </a:t>
            </a:r>
            <a:r>
              <a:rPr lang="en-US" dirty="0" err="1"/>
              <a:t>uz</a:t>
            </a:r>
            <a:r>
              <a:rPr lang="en-US" dirty="0"/>
              <a:t> </a:t>
            </a:r>
            <a:r>
              <a:rPr lang="en-US" dirty="0" err="1"/>
              <a:t>miješanje</a:t>
            </a:r>
            <a:r>
              <a:rPr lang="en-US" dirty="0"/>
              <a:t> </a:t>
            </a:r>
            <a:r>
              <a:rPr lang="en-US" dirty="0" err="1"/>
              <a:t>dok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 </a:t>
            </a:r>
            <a:r>
              <a:rPr lang="en-US" dirty="0" err="1"/>
              <a:t>juha</a:t>
            </a:r>
            <a:r>
              <a:rPr lang="en-US" dirty="0"/>
              <a:t> </a:t>
            </a:r>
            <a:r>
              <a:rPr lang="en-US" dirty="0" err="1"/>
              <a:t>lagano</a:t>
            </a:r>
            <a:r>
              <a:rPr lang="en-US" dirty="0"/>
              <a:t> ne </a:t>
            </a:r>
            <a:r>
              <a:rPr lang="en-US" dirty="0" err="1"/>
              <a:t>prokuha</a:t>
            </a:r>
            <a:r>
              <a:rPr lang="en-US" dirty="0"/>
              <a:t>, </a:t>
            </a:r>
            <a:r>
              <a:rPr lang="en-US" dirty="0" err="1"/>
              <a:t>dok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 </a:t>
            </a:r>
            <a:r>
              <a:rPr lang="en-US" dirty="0" err="1"/>
              <a:t>gljive</a:t>
            </a:r>
            <a:r>
              <a:rPr lang="en-US" dirty="0"/>
              <a:t> ne </a:t>
            </a:r>
            <a:r>
              <a:rPr lang="en-US" dirty="0" err="1"/>
              <a:t>omekšaju</a:t>
            </a:r>
            <a:r>
              <a:rPr lang="en-US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err="1"/>
              <a:t>Dodati</a:t>
            </a:r>
            <a:r>
              <a:rPr lang="en-US" dirty="0"/>
              <a:t> </a:t>
            </a:r>
            <a:r>
              <a:rPr lang="en-US" dirty="0" err="1"/>
              <a:t>vrhnje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mlijeko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kuhati</a:t>
            </a:r>
            <a:r>
              <a:rPr lang="en-US" dirty="0"/>
              <a:t> </a:t>
            </a:r>
            <a:r>
              <a:rPr lang="en-US" dirty="0" err="1"/>
              <a:t>još</a:t>
            </a:r>
            <a:r>
              <a:rPr lang="en-US" dirty="0"/>
              <a:t> </a:t>
            </a:r>
            <a:r>
              <a:rPr lang="en-US" dirty="0" err="1"/>
              <a:t>dok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 se </a:t>
            </a:r>
            <a:r>
              <a:rPr lang="en-US" dirty="0" err="1"/>
              <a:t>juha</a:t>
            </a:r>
            <a:r>
              <a:rPr lang="en-US" dirty="0"/>
              <a:t> ne </a:t>
            </a:r>
            <a:r>
              <a:rPr lang="en-US" dirty="0" err="1"/>
              <a:t>zagusti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željenu</a:t>
            </a:r>
            <a:r>
              <a:rPr lang="en-US" dirty="0"/>
              <a:t> </a:t>
            </a:r>
            <a:r>
              <a:rPr lang="en-US" dirty="0" err="1"/>
              <a:t>gustoću</a:t>
            </a:r>
            <a:r>
              <a:rPr lang="en-US" dirty="0"/>
              <a:t>. To </a:t>
            </a:r>
            <a:r>
              <a:rPr lang="en-US" dirty="0" err="1"/>
              <a:t>možemo</a:t>
            </a:r>
            <a:r>
              <a:rPr lang="en-US" dirty="0"/>
              <a:t> </a:t>
            </a:r>
            <a:r>
              <a:rPr lang="en-US" dirty="0" err="1"/>
              <a:t>postići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dodajući</a:t>
            </a:r>
            <a:r>
              <a:rPr lang="en-US" dirty="0"/>
              <a:t> </a:t>
            </a:r>
            <a:r>
              <a:rPr lang="en-US" dirty="0" err="1"/>
              <a:t>malo</a:t>
            </a:r>
            <a:r>
              <a:rPr lang="en-US" dirty="0"/>
              <a:t> </a:t>
            </a:r>
            <a:r>
              <a:rPr lang="en-US" dirty="0" err="1"/>
              <a:t>brašna</a:t>
            </a:r>
            <a:r>
              <a:rPr lang="en-US" dirty="0"/>
              <a:t> </a:t>
            </a:r>
            <a:r>
              <a:rPr lang="en-US" dirty="0" err="1"/>
              <a:t>pomiješanog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vodom</a:t>
            </a:r>
            <a:r>
              <a:rPr lang="en-US" dirty="0"/>
              <a:t> </a:t>
            </a:r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 </a:t>
            </a:r>
            <a:r>
              <a:rPr lang="en-US" dirty="0" err="1"/>
              <a:t>juha</a:t>
            </a:r>
            <a:r>
              <a:rPr lang="en-US" dirty="0"/>
              <a:t> </a:t>
            </a:r>
            <a:r>
              <a:rPr lang="en-US" dirty="0" err="1"/>
              <a:t>nije</a:t>
            </a:r>
            <a:r>
              <a:rPr lang="en-US" dirty="0"/>
              <a:t> </a:t>
            </a:r>
            <a:r>
              <a:rPr lang="en-US" dirty="0" err="1"/>
              <a:t>dovoljno</a:t>
            </a:r>
            <a:r>
              <a:rPr lang="en-US" dirty="0"/>
              <a:t> </a:t>
            </a:r>
            <a:r>
              <a:rPr lang="en-US" dirty="0" err="1"/>
              <a:t>gusta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37149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D70532-0264-876E-ECDA-78F6498A5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33ACE6E-7DB4-8D5B-C94B-E6D9B8E39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3404" y="2016125"/>
            <a:ext cx="4599517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883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5F6EB-8529-164C-81EB-52871E437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Varivo od mahuna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1F491-A5BD-964F-859D-F4DB9C9BA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r-Latn-RS" dirty="0"/>
              <a:t>Sastojci za 4 osobe</a:t>
            </a:r>
          </a:p>
          <a:p>
            <a:r>
              <a:rPr lang="sr-Latn-RS" dirty="0"/>
              <a:t>500 </a:t>
            </a:r>
            <a:r>
              <a:rPr lang="sr-Latn-RS" dirty="0" err="1"/>
              <a:t>g</a:t>
            </a:r>
            <a:r>
              <a:rPr lang="sr-Latn-RS" dirty="0"/>
              <a:t> mahuna</a:t>
            </a:r>
          </a:p>
          <a:p>
            <a:r>
              <a:rPr lang="sr-Latn-RS" dirty="0"/>
              <a:t>2-3 krumpira</a:t>
            </a:r>
          </a:p>
          <a:p>
            <a:r>
              <a:rPr lang="sr-Latn-RS" dirty="0"/>
              <a:t>1 veći luk</a:t>
            </a:r>
          </a:p>
          <a:p>
            <a:r>
              <a:rPr lang="sr-Latn-RS" dirty="0"/>
              <a:t>2 češnja češnjaka</a:t>
            </a:r>
          </a:p>
          <a:p>
            <a:r>
              <a:rPr lang="sr-Latn-RS" dirty="0"/>
              <a:t>2 žličice ulja ili masti</a:t>
            </a:r>
          </a:p>
          <a:p>
            <a:r>
              <a:rPr lang="sr-Latn-RS" dirty="0"/>
              <a:t>1 žličica brašna</a:t>
            </a:r>
          </a:p>
          <a:p>
            <a:r>
              <a:rPr lang="sr-Latn-RS" dirty="0"/>
              <a:t>1 žličica mljevene crvene paprike</a:t>
            </a:r>
          </a:p>
          <a:p>
            <a:r>
              <a:rPr lang="sr-Latn-RS" dirty="0"/>
              <a:t>Sol i papar</a:t>
            </a:r>
          </a:p>
          <a:p>
            <a:r>
              <a:rPr lang="sr-Latn-RS" dirty="0"/>
              <a:t>voda</a:t>
            </a:r>
          </a:p>
        </p:txBody>
      </p:sp>
    </p:spTree>
    <p:extLst>
      <p:ext uri="{BB962C8B-B14F-4D97-AF65-F5344CB8AC3E}">
        <p14:creationId xmlns:p14="http://schemas.microsoft.com/office/powerpoint/2010/main" val="40839986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7426B-E652-7C41-BF62-C1A8A4B05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Priprema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FAFDD-F644-E44B-816D-8855B443C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Mahune očistiti i narezati na manje komade</a:t>
            </a:r>
          </a:p>
          <a:p>
            <a:r>
              <a:rPr lang="sr-Latn-RS" dirty="0"/>
              <a:t>Krumpir oguliti i narezati na kockice</a:t>
            </a:r>
          </a:p>
          <a:p>
            <a:r>
              <a:rPr lang="sr-Latn-RS" dirty="0"/>
              <a:t>Na ulju ili masti </a:t>
            </a:r>
            <a:r>
              <a:rPr lang="sr-Latn-RS" dirty="0" err="1"/>
              <a:t>popržiti</a:t>
            </a:r>
            <a:r>
              <a:rPr lang="sr-Latn-RS" dirty="0"/>
              <a:t> luk i češnjak</a:t>
            </a:r>
          </a:p>
          <a:p>
            <a:r>
              <a:rPr lang="sr-Latn-RS" dirty="0"/>
              <a:t>Posipati brašnom i </a:t>
            </a:r>
            <a:r>
              <a:rPr lang="sr-Latn-RS" dirty="0" err="1"/>
              <a:t>mljevenom</a:t>
            </a:r>
            <a:r>
              <a:rPr lang="sr-Latn-RS" dirty="0"/>
              <a:t> paprikom, te uliti malo vode</a:t>
            </a:r>
          </a:p>
          <a:p>
            <a:r>
              <a:rPr lang="sr-Latn-RS" dirty="0"/>
              <a:t>Ubaciti mahune i krumpir, doliti vode</a:t>
            </a:r>
          </a:p>
          <a:p>
            <a:r>
              <a:rPr lang="sr-Latn-RS" dirty="0"/>
              <a:t>Kuhati na laganoj vatri oko 30-40 minuta, dok povrće ne omekša</a:t>
            </a:r>
          </a:p>
          <a:p>
            <a:r>
              <a:rPr lang="sr-Latn-RS" dirty="0"/>
              <a:t>Začiniti</a:t>
            </a:r>
          </a:p>
        </p:txBody>
      </p:sp>
    </p:spTree>
    <p:extLst>
      <p:ext uri="{BB962C8B-B14F-4D97-AF65-F5344CB8AC3E}">
        <p14:creationId xmlns:p14="http://schemas.microsoft.com/office/powerpoint/2010/main" val="40580562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56EDE-3BE6-CD49-8301-EBFC7608B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2AC285-9DFF-8B46-A855-90C78187A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1091334"/>
            <a:ext cx="3296320" cy="3449638"/>
          </a:xfrm>
        </p:spPr>
      </p:pic>
    </p:spTree>
    <p:extLst>
      <p:ext uri="{BB962C8B-B14F-4D97-AF65-F5344CB8AC3E}">
        <p14:creationId xmlns:p14="http://schemas.microsoft.com/office/powerpoint/2010/main" val="38269438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9B9AB-C962-734C-A71B-1CC758A54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err="1"/>
              <a:t>Sekeli</a:t>
            </a:r>
            <a:r>
              <a:rPr lang="sr-Latn-RS" dirty="0"/>
              <a:t> gulaš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6821F-5558-B04A-8C98-570822A0C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sr-Latn-RS" dirty="0"/>
              <a:t>Sastojci za 6 osoba</a:t>
            </a:r>
          </a:p>
          <a:p>
            <a:r>
              <a:rPr lang="sr-Latn-RS" dirty="0"/>
              <a:t>500 </a:t>
            </a:r>
            <a:r>
              <a:rPr lang="sr-Latn-RS" dirty="0" err="1"/>
              <a:t>g</a:t>
            </a:r>
            <a:r>
              <a:rPr lang="sr-Latn-RS" dirty="0"/>
              <a:t> svinjetine </a:t>
            </a:r>
          </a:p>
          <a:p>
            <a:r>
              <a:rPr lang="sr-Latn-RS" dirty="0"/>
              <a:t>500 </a:t>
            </a:r>
            <a:r>
              <a:rPr lang="sr-Latn-RS" dirty="0" err="1"/>
              <a:t>g</a:t>
            </a:r>
            <a:r>
              <a:rPr lang="sr-Latn-RS" dirty="0"/>
              <a:t> kiselog zelja</a:t>
            </a:r>
          </a:p>
          <a:p>
            <a:r>
              <a:rPr lang="sr-Latn-RS" dirty="0"/>
              <a:t>2 glavice luka</a:t>
            </a:r>
          </a:p>
          <a:p>
            <a:r>
              <a:rPr lang="sr-Latn-RS" dirty="0"/>
              <a:t>2 žlice svinjske masti ili ulja</a:t>
            </a:r>
          </a:p>
          <a:p>
            <a:r>
              <a:rPr lang="sr-Latn-RS" dirty="0"/>
              <a:t>2 žličice mljevene crvene paprike</a:t>
            </a:r>
          </a:p>
          <a:p>
            <a:r>
              <a:rPr lang="sr-Latn-RS" dirty="0"/>
              <a:t>2-3 češnja češnjaka</a:t>
            </a:r>
          </a:p>
          <a:p>
            <a:r>
              <a:rPr lang="sr-Latn-RS" dirty="0"/>
              <a:t>200 ml pasirane rajčice</a:t>
            </a:r>
          </a:p>
          <a:p>
            <a:r>
              <a:rPr lang="sr-Latn-RS" dirty="0"/>
              <a:t>2 lovorova lista </a:t>
            </a:r>
          </a:p>
          <a:p>
            <a:r>
              <a:rPr lang="sr-Latn-RS" dirty="0"/>
              <a:t>Sol, papar</a:t>
            </a:r>
          </a:p>
          <a:p>
            <a:r>
              <a:rPr lang="sr-Latn-RS" dirty="0"/>
              <a:t>200 ml kiselog </a:t>
            </a:r>
            <a:r>
              <a:rPr lang="sr-Latn-RS" dirty="0" err="1"/>
              <a:t>vrhnja</a:t>
            </a:r>
            <a:r>
              <a:rPr lang="sr-Latn-R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68094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A27F2-41FD-AC4B-BCB2-C08773D14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Priprema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579FD-8B79-6D49-8392-C07A0688E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r-Latn-RS" dirty="0"/>
              <a:t>Luk sitno </a:t>
            </a:r>
            <a:r>
              <a:rPr lang="sr-Latn-RS" dirty="0" err="1"/>
              <a:t>nasjeckati</a:t>
            </a:r>
            <a:r>
              <a:rPr lang="sr-Latn-RS" dirty="0"/>
              <a:t> i </a:t>
            </a:r>
            <a:r>
              <a:rPr lang="sr-Latn-RS" dirty="0" err="1"/>
              <a:t>pirjati</a:t>
            </a:r>
            <a:r>
              <a:rPr lang="sr-Latn-RS" dirty="0"/>
              <a:t> na masti dok ne postane staklast</a:t>
            </a:r>
          </a:p>
          <a:p>
            <a:r>
              <a:rPr lang="sr-Latn-RS" dirty="0"/>
              <a:t>Dodati narezano meso na kockice, začiniti i </a:t>
            </a:r>
            <a:r>
              <a:rPr lang="sr-Latn-RS" dirty="0" err="1"/>
              <a:t>pirjati</a:t>
            </a:r>
            <a:r>
              <a:rPr lang="sr-Latn-RS" dirty="0"/>
              <a:t> dok ne dobije </a:t>
            </a:r>
            <a:r>
              <a:rPr lang="sr-Latn-RS" dirty="0" err="1"/>
              <a:t>lijepu</a:t>
            </a:r>
            <a:r>
              <a:rPr lang="sr-Latn-RS" dirty="0"/>
              <a:t> boju</a:t>
            </a:r>
          </a:p>
          <a:p>
            <a:r>
              <a:rPr lang="sr-Latn-RS" dirty="0" err="1"/>
              <a:t>Umiješati</a:t>
            </a:r>
            <a:r>
              <a:rPr lang="sr-Latn-RS" dirty="0"/>
              <a:t> crvenu papriku i odmah podliti vodom </a:t>
            </a:r>
          </a:p>
          <a:p>
            <a:r>
              <a:rPr lang="sr-Latn-RS" dirty="0"/>
              <a:t>Dodati kiselo zelje </a:t>
            </a:r>
          </a:p>
          <a:p>
            <a:r>
              <a:rPr lang="sr-Latn-RS" dirty="0" err="1"/>
              <a:t>Umiješati</a:t>
            </a:r>
            <a:r>
              <a:rPr lang="sr-Latn-RS" dirty="0"/>
              <a:t> pasiranu rajčicu, češnjak i lovor</a:t>
            </a:r>
          </a:p>
          <a:p>
            <a:r>
              <a:rPr lang="sr-Latn-RS" dirty="0"/>
              <a:t>Doliti vode da prekrije sve</a:t>
            </a:r>
          </a:p>
          <a:p>
            <a:r>
              <a:rPr lang="sr-Latn-RS" dirty="0"/>
              <a:t>Kuhati poklopljeno na laganoj vatri 1-1,5 sati, dok meso ne omekša</a:t>
            </a:r>
          </a:p>
          <a:p>
            <a:r>
              <a:rPr lang="sr-Latn-RS" dirty="0"/>
              <a:t>Pred kraj začiniti </a:t>
            </a:r>
          </a:p>
          <a:p>
            <a:r>
              <a:rPr lang="sr-Latn-RS" dirty="0"/>
              <a:t>Poslužiti vruće uz kiselo vrhnje na vrhu i kruh</a:t>
            </a:r>
          </a:p>
        </p:txBody>
      </p:sp>
    </p:spTree>
    <p:extLst>
      <p:ext uri="{BB962C8B-B14F-4D97-AF65-F5344CB8AC3E}">
        <p14:creationId xmlns:p14="http://schemas.microsoft.com/office/powerpoint/2010/main" val="26883713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4417-D4C6-9245-951B-9D5069F45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CA1FCB-E8D6-6244-80B6-026C5C33D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5747" y="922748"/>
            <a:ext cx="5227469" cy="3963151"/>
          </a:xfrm>
        </p:spPr>
      </p:pic>
    </p:spTree>
    <p:extLst>
      <p:ext uri="{BB962C8B-B14F-4D97-AF65-F5344CB8AC3E}">
        <p14:creationId xmlns:p14="http://schemas.microsoft.com/office/powerpoint/2010/main" val="443942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C5B98-BCF4-1A40-9456-FA8214EC7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Priprema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B252F-9E55-2C49-9CD1-413E8C37F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r-Latn-RS" dirty="0"/>
              <a:t>Grah namočite u vodi preko noći</a:t>
            </a:r>
          </a:p>
          <a:p>
            <a:r>
              <a:rPr lang="sr-Latn-RS" dirty="0" err="1"/>
              <a:t>Ocijedite</a:t>
            </a:r>
            <a:r>
              <a:rPr lang="sr-Latn-RS" dirty="0"/>
              <a:t> grah i stavite ga kuhati u </a:t>
            </a:r>
            <a:r>
              <a:rPr lang="sr-Latn-RS" dirty="0" err="1"/>
              <a:t>svježoj</a:t>
            </a:r>
            <a:r>
              <a:rPr lang="sr-Latn-RS" dirty="0"/>
              <a:t> vodi dok ne omekša</a:t>
            </a:r>
          </a:p>
          <a:p>
            <a:r>
              <a:rPr lang="sr-Latn-RS" dirty="0"/>
              <a:t>Dok se grah kuha </a:t>
            </a:r>
            <a:r>
              <a:rPr lang="sr-Latn-RS" dirty="0" err="1"/>
              <a:t>nasjeckajte</a:t>
            </a:r>
            <a:r>
              <a:rPr lang="sr-Latn-RS" dirty="0"/>
              <a:t> luk i češnjak i mrkvu</a:t>
            </a:r>
          </a:p>
          <a:p>
            <a:r>
              <a:rPr lang="sr-Latn-RS" dirty="0"/>
              <a:t>Na ulju ili masti </a:t>
            </a:r>
            <a:r>
              <a:rPr lang="sr-Latn-RS" dirty="0" err="1"/>
              <a:t>popržite</a:t>
            </a:r>
            <a:r>
              <a:rPr lang="sr-Latn-RS" dirty="0"/>
              <a:t> luk i češnjak dok ne postanu staklasti dodajte mrkvu i kratko </a:t>
            </a:r>
            <a:r>
              <a:rPr lang="sr-Latn-RS" dirty="0" err="1"/>
              <a:t>popržite</a:t>
            </a:r>
            <a:endParaRPr lang="sr-Latn-RS" dirty="0"/>
          </a:p>
          <a:p>
            <a:r>
              <a:rPr lang="sr-Latn-RS" dirty="0"/>
              <a:t>Dodajte kuhani grah bez previše vode</a:t>
            </a:r>
          </a:p>
          <a:p>
            <a:r>
              <a:rPr lang="sr-Latn-RS" dirty="0"/>
              <a:t>Dodajte narezane kobasice i </a:t>
            </a:r>
            <a:r>
              <a:rPr lang="sr-Latn-RS" dirty="0" err="1"/>
              <a:t>koncetrat</a:t>
            </a:r>
            <a:r>
              <a:rPr lang="sr-Latn-RS" dirty="0"/>
              <a:t> rajčice</a:t>
            </a:r>
          </a:p>
          <a:p>
            <a:r>
              <a:rPr lang="sr-Latn-RS" dirty="0"/>
              <a:t>Začinite solju </a:t>
            </a:r>
            <a:r>
              <a:rPr lang="sr-Latn-RS" dirty="0" err="1"/>
              <a:t>paprom</a:t>
            </a:r>
            <a:r>
              <a:rPr lang="sr-Latn-RS" dirty="0"/>
              <a:t> i </a:t>
            </a:r>
            <a:r>
              <a:rPr lang="sr-Latn-RS" dirty="0" err="1"/>
              <a:t>mljevenom</a:t>
            </a:r>
            <a:r>
              <a:rPr lang="sr-Latn-RS" dirty="0"/>
              <a:t> crvenom paprikom </a:t>
            </a:r>
          </a:p>
          <a:p>
            <a:r>
              <a:rPr lang="sr-Latn-RS" dirty="0"/>
              <a:t>Kuhajte još 15-20 minuta na laganoj vatri povremeno </a:t>
            </a:r>
            <a:r>
              <a:rPr lang="sr-Latn-RS" dirty="0" err="1"/>
              <a:t>mješajući</a:t>
            </a:r>
            <a:r>
              <a:rPr lang="sr-Latn-RS" dirty="0"/>
              <a:t> </a:t>
            </a:r>
          </a:p>
          <a:p>
            <a:r>
              <a:rPr lang="sr-Latn-RS" dirty="0"/>
              <a:t>Poslužite toplo uz kruh </a:t>
            </a:r>
          </a:p>
        </p:txBody>
      </p:sp>
    </p:spTree>
    <p:extLst>
      <p:ext uri="{BB962C8B-B14F-4D97-AF65-F5344CB8AC3E}">
        <p14:creationId xmlns:p14="http://schemas.microsoft.com/office/powerpoint/2010/main" val="13899057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8AE4E-0E77-644F-BDB2-707666463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Mesna jela i pečenja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D163D-4F3F-3F4A-B1EB-1FC08B307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194808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EA253-9360-5E4C-8ACE-71D2ACAB3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Pečena patka s mlincima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C3A8C-112A-0740-8F7A-27B8D8B49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r-Latn-RS" dirty="0"/>
              <a:t>Sastojci za 4-6 osoba</a:t>
            </a:r>
          </a:p>
          <a:p>
            <a:r>
              <a:rPr lang="sr-Latn-RS" dirty="0"/>
              <a:t>1 patka</a:t>
            </a:r>
          </a:p>
          <a:p>
            <a:r>
              <a:rPr lang="sr-Latn-RS" dirty="0"/>
              <a:t>Sol i papar</a:t>
            </a:r>
          </a:p>
          <a:p>
            <a:r>
              <a:rPr lang="sr-Latn-RS" dirty="0"/>
              <a:t>2 žlice masti ili ulja</a:t>
            </a:r>
          </a:p>
          <a:p>
            <a:r>
              <a:rPr lang="sr-Latn-RS" dirty="0"/>
              <a:t>2 glavice luka</a:t>
            </a:r>
          </a:p>
          <a:p>
            <a:r>
              <a:rPr lang="sr-Latn-RS" dirty="0"/>
              <a:t>2 mrkve</a:t>
            </a:r>
          </a:p>
          <a:p>
            <a:r>
              <a:rPr lang="sr-Latn-RS" dirty="0"/>
              <a:t>2 češnja češnjaka</a:t>
            </a:r>
          </a:p>
          <a:p>
            <a:r>
              <a:rPr lang="sr-Latn-RS" dirty="0"/>
              <a:t>200 ml bijelog vina</a:t>
            </a:r>
          </a:p>
        </p:txBody>
      </p:sp>
    </p:spTree>
    <p:extLst>
      <p:ext uri="{BB962C8B-B14F-4D97-AF65-F5344CB8AC3E}">
        <p14:creationId xmlns:p14="http://schemas.microsoft.com/office/powerpoint/2010/main" val="41071056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8C11A-3CAB-CB40-BC5B-1A47ED852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Priprema patke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2CFDE-FB47-2843-B898-DB45DADE3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Patku očistiti, oprati i posušiti kuhinjskim papirom</a:t>
            </a:r>
          </a:p>
          <a:p>
            <a:r>
              <a:rPr lang="sr-Latn-RS" dirty="0"/>
              <a:t>Dobro je posoliti i </a:t>
            </a:r>
            <a:r>
              <a:rPr lang="sr-Latn-RS" dirty="0" err="1"/>
              <a:t>popapriti</a:t>
            </a:r>
            <a:endParaRPr lang="sr-Latn-RS" dirty="0"/>
          </a:p>
          <a:p>
            <a:r>
              <a:rPr lang="sr-Latn-RS" dirty="0"/>
              <a:t>Staviti u lim za pečenje, dodati oko patke narezani luk, mrkvu i češnjak</a:t>
            </a:r>
          </a:p>
          <a:p>
            <a:r>
              <a:rPr lang="sr-Latn-RS" dirty="0"/>
              <a:t>Preliti s malo vina masti i vodom</a:t>
            </a:r>
          </a:p>
          <a:p>
            <a:r>
              <a:rPr lang="sr-Latn-RS" dirty="0"/>
              <a:t>Peći u pećnici na 180 oko 2-5 sata </a:t>
            </a:r>
          </a:p>
          <a:p>
            <a:r>
              <a:rPr lang="sr-Latn-RS" dirty="0"/>
              <a:t>Povremeno </a:t>
            </a:r>
            <a:r>
              <a:rPr lang="sr-Latn-RS" dirty="0" err="1"/>
              <a:t>podlijevati</a:t>
            </a:r>
            <a:r>
              <a:rPr lang="sr-Latn-RS" dirty="0"/>
              <a:t> vlastitim sokom da bude sočna</a:t>
            </a:r>
          </a:p>
        </p:txBody>
      </p:sp>
    </p:spTree>
    <p:extLst>
      <p:ext uri="{BB962C8B-B14F-4D97-AF65-F5344CB8AC3E}">
        <p14:creationId xmlns:p14="http://schemas.microsoft.com/office/powerpoint/2010/main" val="37523744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3AB01-C17F-1040-A7D2-7B75E988A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Priprema mlinaca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E9D01-80CD-A647-AAA4-D58B9A52A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Mlince razlomiti na veće komade </a:t>
            </a:r>
          </a:p>
          <a:p>
            <a:r>
              <a:rPr lang="sr-Latn-RS" dirty="0"/>
              <a:t>Preliti ih kipućom vodom, pustiti da omekšaju 1-2 minute, zatim ih </a:t>
            </a:r>
            <a:r>
              <a:rPr lang="sr-Latn-RS" dirty="0" err="1"/>
              <a:t>ocijediti</a:t>
            </a:r>
            <a:endParaRPr lang="sr-Latn-RS" dirty="0"/>
          </a:p>
          <a:p>
            <a:r>
              <a:rPr lang="sr-Latn-RS" dirty="0"/>
              <a:t>Preliti ih sokom i mašću od pečenja patke</a:t>
            </a:r>
          </a:p>
        </p:txBody>
      </p:sp>
    </p:spTree>
    <p:extLst>
      <p:ext uri="{BB962C8B-B14F-4D97-AF65-F5344CB8AC3E}">
        <p14:creationId xmlns:p14="http://schemas.microsoft.com/office/powerpoint/2010/main" val="27270245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CB529-8EF8-C740-8672-3ADACC6FC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F35307-6782-A642-A39E-5D45D0797D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1239" y="896294"/>
            <a:ext cx="3842698" cy="4959762"/>
          </a:xfrm>
        </p:spPr>
      </p:pic>
    </p:spTree>
    <p:extLst>
      <p:ext uri="{BB962C8B-B14F-4D97-AF65-F5344CB8AC3E}">
        <p14:creationId xmlns:p14="http://schemas.microsoft.com/office/powerpoint/2010/main" val="16716312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248BF-6C20-1C49-BAA1-67704C9D6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Svinjski kotleti s krumpirom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F0D6B-A707-0A4B-8E35-F261E8206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r-Latn-RS" dirty="0"/>
              <a:t>Sastojci za 4 osobe</a:t>
            </a:r>
          </a:p>
          <a:p>
            <a:r>
              <a:rPr lang="sr-Latn-RS" dirty="0"/>
              <a:t>4 svinjska kotleta</a:t>
            </a:r>
          </a:p>
          <a:p>
            <a:r>
              <a:rPr lang="sr-Latn-RS" dirty="0"/>
              <a:t>6-8 krumpira</a:t>
            </a:r>
          </a:p>
          <a:p>
            <a:r>
              <a:rPr lang="sr-Latn-RS" dirty="0"/>
              <a:t>2 glavice luka</a:t>
            </a:r>
          </a:p>
          <a:p>
            <a:r>
              <a:rPr lang="sr-Latn-RS" dirty="0"/>
              <a:t>3 češnja češnjaka</a:t>
            </a:r>
          </a:p>
          <a:p>
            <a:r>
              <a:rPr lang="sr-Latn-RS" dirty="0"/>
              <a:t>2 žličice masti ili ulja</a:t>
            </a:r>
          </a:p>
          <a:p>
            <a:r>
              <a:rPr lang="sr-Latn-RS" dirty="0"/>
              <a:t>1 žličica mljevene crvene paprike</a:t>
            </a:r>
          </a:p>
          <a:p>
            <a:r>
              <a:rPr lang="sr-Latn-RS" dirty="0"/>
              <a:t>Sol i papar</a:t>
            </a:r>
          </a:p>
          <a:p>
            <a:r>
              <a:rPr lang="sr-Latn-RS" dirty="0"/>
              <a:t>200 ml temeljca ili vode 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42182497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5F35A-FD08-8246-92E7-E6B53C03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priprema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20910-B25E-DD43-90ED-A42A10B75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Kotlete posoliti i </a:t>
            </a:r>
            <a:r>
              <a:rPr lang="sr-Latn-RS" dirty="0" err="1"/>
              <a:t>popapriti</a:t>
            </a:r>
            <a:endParaRPr lang="sr-Latn-RS" dirty="0"/>
          </a:p>
          <a:p>
            <a:r>
              <a:rPr lang="sr-Latn-RS" dirty="0"/>
              <a:t>Na tavi </a:t>
            </a:r>
            <a:r>
              <a:rPr lang="sr-Latn-RS" dirty="0" err="1"/>
              <a:t>ugrijati</a:t>
            </a:r>
            <a:r>
              <a:rPr lang="sr-Latn-RS" dirty="0"/>
              <a:t> mast ili ulje i kratko zapeći kotlete s obje strane</a:t>
            </a:r>
          </a:p>
          <a:p>
            <a:r>
              <a:rPr lang="sr-Latn-RS" dirty="0"/>
              <a:t>Krumpire oguliti i narezati na </a:t>
            </a:r>
            <a:r>
              <a:rPr lang="sr-Latn-RS" dirty="0" err="1"/>
              <a:t>ploške</a:t>
            </a:r>
            <a:r>
              <a:rPr lang="sr-Latn-RS" dirty="0"/>
              <a:t>,  a luk i češnjak na tanke listiće</a:t>
            </a:r>
          </a:p>
          <a:p>
            <a:r>
              <a:rPr lang="sr-Latn-RS" dirty="0"/>
              <a:t>U vatrostalnu posudu ili pleh složiti sloj krumpira , posipati lukom i češnjakom pa složiti kotlete</a:t>
            </a:r>
          </a:p>
          <a:p>
            <a:r>
              <a:rPr lang="sr-Latn-RS" dirty="0"/>
              <a:t>Posipati paprikom i zaliti temeljcem ili vodom</a:t>
            </a:r>
          </a:p>
          <a:p>
            <a:r>
              <a:rPr lang="sr-Latn-RS" dirty="0"/>
              <a:t>Peći u pećnici na 180 oko 45-60 minuta</a:t>
            </a:r>
          </a:p>
        </p:txBody>
      </p:sp>
    </p:spTree>
    <p:extLst>
      <p:ext uri="{BB962C8B-B14F-4D97-AF65-F5344CB8AC3E}">
        <p14:creationId xmlns:p14="http://schemas.microsoft.com/office/powerpoint/2010/main" val="11042204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7315C-0CBB-0240-88C9-EBD56382F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537BFF-40B0-B847-AFA1-F5D68DEAE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1079422"/>
            <a:ext cx="5413665" cy="3449638"/>
          </a:xfrm>
        </p:spPr>
      </p:pic>
    </p:spTree>
    <p:extLst>
      <p:ext uri="{BB962C8B-B14F-4D97-AF65-F5344CB8AC3E}">
        <p14:creationId xmlns:p14="http://schemas.microsoft.com/office/powerpoint/2010/main" val="14670823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BF34D-BAC0-934F-A92D-705CFBB8E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Krumpir pečen u ljusci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57AE4-D0CE-8C43-B72D-3AD112842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Sastojci za 4 osobe</a:t>
            </a:r>
          </a:p>
          <a:p>
            <a:r>
              <a:rPr lang="sr-Latn-RS" dirty="0"/>
              <a:t>8-10 srednjih krumpira</a:t>
            </a:r>
          </a:p>
          <a:p>
            <a:r>
              <a:rPr lang="sr-Latn-RS" dirty="0"/>
              <a:t>2-3 žličice ulja</a:t>
            </a:r>
          </a:p>
          <a:p>
            <a:r>
              <a:rPr lang="sr-Latn-RS" dirty="0"/>
              <a:t>Sol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0226020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0F05A-558A-064A-94E3-617F128D1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Priprema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D0C7-7E74-0B49-AA1D-0B4795F7F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Krumpir dobro oprati i očistiti ali ne guliti ljusku</a:t>
            </a:r>
          </a:p>
          <a:p>
            <a:r>
              <a:rPr lang="sr-Latn-RS" dirty="0"/>
              <a:t>Posušiti kuhinjskim papirom premazati uljem</a:t>
            </a:r>
          </a:p>
          <a:p>
            <a:r>
              <a:rPr lang="sr-Latn-RS" dirty="0"/>
              <a:t>Posoliti i po željin dodati začine</a:t>
            </a:r>
          </a:p>
          <a:p>
            <a:r>
              <a:rPr lang="sr-Latn-RS" dirty="0"/>
              <a:t>Staviti krumpir na lim za pečenje </a:t>
            </a:r>
          </a:p>
          <a:p>
            <a:r>
              <a:rPr lang="sr-Latn-RS" dirty="0"/>
              <a:t>Peći u pećnici na 200 oko 45-60 minuta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680871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2D4C1-2F3E-5E42-940F-0F2D3DCD6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27FA2-DF0D-7344-B728-16ADA3BE3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br>
              <a:rPr lang="hr-HR" dirty="0"/>
            </a:br>
            <a:endParaRPr lang="sr-Latn-R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090CBA-932B-C340-B8DA-AAAE46D37B6E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hr-HR" dirty="0"/>
            </a:br>
            <a:endParaRPr lang="sr-Latn-R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A82688-8F83-EA41-A1AB-CA228AD55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9" y="561284"/>
            <a:ext cx="54610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015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BC828-E036-B142-ADBF-2F68EBED8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22A28D-06EC-0C4B-AFDA-82669953F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2029" y="804519"/>
            <a:ext cx="3591225" cy="4167493"/>
          </a:xfrm>
        </p:spPr>
      </p:pic>
    </p:spTree>
    <p:extLst>
      <p:ext uri="{BB962C8B-B14F-4D97-AF65-F5344CB8AC3E}">
        <p14:creationId xmlns:p14="http://schemas.microsoft.com/office/powerpoint/2010/main" val="15300278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FBC42-8368-B046-BEBD-3B5D8D9E3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err="1"/>
              <a:t>Pohane</a:t>
            </a:r>
            <a:r>
              <a:rPr lang="sr-Latn-RS" dirty="0"/>
              <a:t> tikvice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AE3CB-EC36-CB4D-A2E1-53274217A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Sastojci za 4 osobe </a:t>
            </a:r>
          </a:p>
          <a:p>
            <a:r>
              <a:rPr lang="sr-Latn-RS" dirty="0"/>
              <a:t>2 srednje tikvice</a:t>
            </a:r>
          </a:p>
          <a:p>
            <a:r>
              <a:rPr lang="sr-Latn-RS" dirty="0"/>
              <a:t>2 jaja</a:t>
            </a:r>
          </a:p>
          <a:p>
            <a:r>
              <a:rPr lang="sr-Latn-RS" dirty="0"/>
              <a:t>4-5 žličica brašna</a:t>
            </a:r>
          </a:p>
          <a:p>
            <a:r>
              <a:rPr lang="sr-Latn-RS" dirty="0"/>
              <a:t>4-5 žlica krušnih mrvica</a:t>
            </a:r>
          </a:p>
          <a:p>
            <a:r>
              <a:rPr lang="sr-Latn-RS" dirty="0"/>
              <a:t>Sol i papar</a:t>
            </a:r>
          </a:p>
          <a:p>
            <a:r>
              <a:rPr lang="sr-Latn-RS" dirty="0"/>
              <a:t>ulje</a:t>
            </a:r>
          </a:p>
        </p:txBody>
      </p:sp>
    </p:spTree>
    <p:extLst>
      <p:ext uri="{BB962C8B-B14F-4D97-AF65-F5344CB8AC3E}">
        <p14:creationId xmlns:p14="http://schemas.microsoft.com/office/powerpoint/2010/main" val="33035707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697E9-D444-7E48-8C70-BACE099B2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priprema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3C9DE-A420-E74A-91A7-5FA68E0DF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Tikvice oprati i narezati</a:t>
            </a:r>
          </a:p>
          <a:p>
            <a:r>
              <a:rPr lang="sr-Latn-RS" dirty="0"/>
              <a:t>Posoliti ih i ostaviti 10 minuta da puste vodu</a:t>
            </a:r>
          </a:p>
          <a:p>
            <a:r>
              <a:rPr lang="sr-Latn-RS" dirty="0" err="1"/>
              <a:t>Panirati</a:t>
            </a:r>
            <a:r>
              <a:rPr lang="sr-Latn-RS" dirty="0"/>
              <a:t> na bečki</a:t>
            </a:r>
          </a:p>
          <a:p>
            <a:r>
              <a:rPr lang="sr-Latn-RS" dirty="0"/>
              <a:t>U tavi u zagrijanom ulju pržiti tikvice </a:t>
            </a:r>
          </a:p>
          <a:p>
            <a:r>
              <a:rPr lang="sr-Latn-RS" dirty="0" err="1"/>
              <a:t>Ocijediti</a:t>
            </a:r>
            <a:r>
              <a:rPr lang="sr-Latn-RS" dirty="0"/>
              <a:t> na kuhinjskom papiru te poslužiti</a:t>
            </a:r>
          </a:p>
        </p:txBody>
      </p:sp>
    </p:spTree>
    <p:extLst>
      <p:ext uri="{BB962C8B-B14F-4D97-AF65-F5344CB8AC3E}">
        <p14:creationId xmlns:p14="http://schemas.microsoft.com/office/powerpoint/2010/main" val="28101037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2F00B-B7FA-E54F-88C8-2B829BBC2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219C06-B26B-FB49-AF22-34BDBE33A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1146331"/>
            <a:ext cx="4621010" cy="3449638"/>
          </a:xfrm>
        </p:spPr>
      </p:pic>
    </p:spTree>
    <p:extLst>
      <p:ext uri="{BB962C8B-B14F-4D97-AF65-F5344CB8AC3E}">
        <p14:creationId xmlns:p14="http://schemas.microsoft.com/office/powerpoint/2010/main" val="16334413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41EEE-7F25-F840-83C9-34A211130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Krpice s zeljem i vratina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AB994-06BA-5E46-BCF9-46C7826C5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r-Latn-RS" dirty="0"/>
              <a:t>Sastojci za 4 osobe </a:t>
            </a:r>
          </a:p>
          <a:p>
            <a:r>
              <a:rPr lang="sr-Latn-RS" dirty="0"/>
              <a:t>400 </a:t>
            </a:r>
            <a:r>
              <a:rPr lang="sr-Latn-RS" dirty="0" err="1"/>
              <a:t>g</a:t>
            </a:r>
            <a:r>
              <a:rPr lang="sr-Latn-RS" dirty="0"/>
              <a:t> domaćih krpica</a:t>
            </a:r>
          </a:p>
          <a:p>
            <a:r>
              <a:rPr lang="sr-Latn-RS" dirty="0"/>
              <a:t>300-400 </a:t>
            </a:r>
            <a:r>
              <a:rPr lang="sr-Latn-RS" dirty="0" err="1"/>
              <a:t>g</a:t>
            </a:r>
            <a:r>
              <a:rPr lang="sr-Latn-RS" dirty="0"/>
              <a:t> svinjske vratine</a:t>
            </a:r>
          </a:p>
          <a:p>
            <a:r>
              <a:rPr lang="sr-Latn-RS" dirty="0"/>
              <a:t>500g kiselog zelja</a:t>
            </a:r>
          </a:p>
          <a:p>
            <a:r>
              <a:rPr lang="sr-Latn-RS" dirty="0"/>
              <a:t>1 veći luk</a:t>
            </a:r>
          </a:p>
          <a:p>
            <a:r>
              <a:rPr lang="sr-Latn-RS" dirty="0"/>
              <a:t>2 žlice ulja</a:t>
            </a:r>
          </a:p>
          <a:p>
            <a:r>
              <a:rPr lang="sr-Latn-RS" dirty="0"/>
              <a:t>1 žlica crvene mljevene paprike</a:t>
            </a:r>
          </a:p>
          <a:p>
            <a:r>
              <a:rPr lang="sr-Latn-RS" dirty="0"/>
              <a:t>Sol i papar</a:t>
            </a:r>
          </a:p>
          <a:p>
            <a:r>
              <a:rPr lang="sr-Latn-RS" dirty="0"/>
              <a:t>200 ml vode </a:t>
            </a:r>
          </a:p>
        </p:txBody>
      </p:sp>
    </p:spTree>
    <p:extLst>
      <p:ext uri="{BB962C8B-B14F-4D97-AF65-F5344CB8AC3E}">
        <p14:creationId xmlns:p14="http://schemas.microsoft.com/office/powerpoint/2010/main" val="19963255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363AB-C1CF-CE46-8D82-3BC0F541C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priprema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07AFE-8171-4949-8393-A993CC5D7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Vratinu narezati na kockice te začiniti</a:t>
            </a:r>
          </a:p>
          <a:p>
            <a:r>
              <a:rPr lang="sr-Latn-RS" dirty="0"/>
              <a:t>Na ulju ili masti </a:t>
            </a:r>
            <a:r>
              <a:rPr lang="sr-Latn-RS" dirty="0" err="1"/>
              <a:t>popržiti</a:t>
            </a:r>
            <a:r>
              <a:rPr lang="sr-Latn-RS" dirty="0"/>
              <a:t> </a:t>
            </a:r>
            <a:r>
              <a:rPr lang="sr-Latn-RS" dirty="0" err="1"/>
              <a:t>nasjeckani</a:t>
            </a:r>
            <a:r>
              <a:rPr lang="sr-Latn-RS" dirty="0"/>
              <a:t> luk</a:t>
            </a:r>
          </a:p>
          <a:p>
            <a:r>
              <a:rPr lang="sr-Latn-RS" dirty="0"/>
              <a:t>Dodati svinjsku vratinu i kratko je </a:t>
            </a:r>
            <a:r>
              <a:rPr lang="sr-Latn-RS" dirty="0" err="1"/>
              <a:t>popržiti</a:t>
            </a:r>
            <a:r>
              <a:rPr lang="sr-Latn-RS" dirty="0"/>
              <a:t> </a:t>
            </a:r>
          </a:p>
          <a:p>
            <a:r>
              <a:rPr lang="sr-Latn-RS" dirty="0"/>
              <a:t>Ubaciti kiselo zelje i posoliti po potrebi te dodati vode</a:t>
            </a:r>
          </a:p>
          <a:p>
            <a:r>
              <a:rPr lang="sr-Latn-RS" dirty="0"/>
              <a:t>Poklopiti i kuhati 30-40 minuta na laganoj vatri</a:t>
            </a:r>
          </a:p>
          <a:p>
            <a:r>
              <a:rPr lang="sr-Latn-RS" dirty="0"/>
              <a:t>U međuvremenu skuhati krpice u slanoj vodi</a:t>
            </a:r>
          </a:p>
          <a:p>
            <a:r>
              <a:rPr lang="sr-Latn-RS" dirty="0"/>
              <a:t>Kada je zelje i vratina gotovo </a:t>
            </a:r>
            <a:r>
              <a:rPr lang="sr-Latn-RS" dirty="0" err="1"/>
              <a:t>umiješati</a:t>
            </a:r>
            <a:r>
              <a:rPr lang="sr-Latn-RS" dirty="0"/>
              <a:t> krpice i kuhati još 5 minuta</a:t>
            </a:r>
          </a:p>
        </p:txBody>
      </p:sp>
    </p:spTree>
    <p:extLst>
      <p:ext uri="{BB962C8B-B14F-4D97-AF65-F5344CB8AC3E}">
        <p14:creationId xmlns:p14="http://schemas.microsoft.com/office/powerpoint/2010/main" val="7734299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08BDC-76F3-794B-9333-6FEB1EE3C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9B0A62-501F-794B-A021-440E15051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1138683"/>
            <a:ext cx="5461000" cy="3175000"/>
          </a:xfrm>
        </p:spPr>
      </p:pic>
    </p:spTree>
    <p:extLst>
      <p:ext uri="{BB962C8B-B14F-4D97-AF65-F5344CB8AC3E}">
        <p14:creationId xmlns:p14="http://schemas.microsoft.com/office/powerpoint/2010/main" val="16391180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16F5D6-45DB-FED9-020E-C49DCD9F6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PEČENA SVINJSKA KOLJENICA S KRUMPIROM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49655A4-3F41-5E6C-6A48-E2E10B250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err="1"/>
              <a:t>Sastojci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1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više</a:t>
            </a:r>
            <a:r>
              <a:rPr lang="en-US" dirty="0"/>
              <a:t> </a:t>
            </a:r>
            <a:r>
              <a:rPr lang="en-US" dirty="0" err="1"/>
              <a:t>svinjaka</a:t>
            </a:r>
            <a:r>
              <a:rPr lang="en-US" dirty="0"/>
              <a:t> </a:t>
            </a:r>
            <a:r>
              <a:rPr lang="en-US" dirty="0" err="1"/>
              <a:t>koljenica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neko</a:t>
            </a:r>
            <a:r>
              <a:rPr lang="en-US" dirty="0"/>
              <a:t> </a:t>
            </a:r>
            <a:r>
              <a:rPr lang="en-US" dirty="0" err="1"/>
              <a:t>drugo</a:t>
            </a:r>
            <a:r>
              <a:rPr lang="en-US" dirty="0"/>
              <a:t> </a:t>
            </a:r>
            <a:r>
              <a:rPr lang="en-US" dirty="0" err="1"/>
              <a:t>meso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3 </a:t>
            </a:r>
            <a:r>
              <a:rPr lang="en-US" dirty="0" err="1"/>
              <a:t>češnja</a:t>
            </a:r>
            <a:r>
              <a:rPr lang="en-US" dirty="0"/>
              <a:t> </a:t>
            </a:r>
            <a:r>
              <a:rPr lang="en-US" dirty="0" err="1"/>
              <a:t>češnjaka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100 ml </a:t>
            </a:r>
            <a:r>
              <a:rPr lang="en-US" dirty="0" err="1"/>
              <a:t>ulja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err="1"/>
              <a:t>ružmarin</a:t>
            </a:r>
            <a:r>
              <a:rPr lang="en-US" dirty="0"/>
              <a:t> </a:t>
            </a:r>
            <a:r>
              <a:rPr lang="en-US" dirty="0" err="1"/>
              <a:t>malo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err="1"/>
              <a:t>žličica</a:t>
            </a:r>
            <a:r>
              <a:rPr lang="en-US" dirty="0"/>
              <a:t> </a:t>
            </a:r>
            <a:r>
              <a:rPr lang="en-US" dirty="0" err="1"/>
              <a:t>mljevene</a:t>
            </a:r>
            <a:r>
              <a:rPr lang="en-US" dirty="0"/>
              <a:t> </a:t>
            </a:r>
            <a:r>
              <a:rPr lang="en-US" dirty="0" err="1"/>
              <a:t>crvene</a:t>
            </a:r>
            <a:r>
              <a:rPr lang="en-US" dirty="0"/>
              <a:t> </a:t>
            </a:r>
            <a:r>
              <a:rPr lang="en-US" dirty="0" err="1"/>
              <a:t>paprike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err="1"/>
              <a:t>malo</a:t>
            </a:r>
            <a:r>
              <a:rPr lang="en-US" dirty="0"/>
              <a:t> </a:t>
            </a:r>
            <a:r>
              <a:rPr lang="en-US" dirty="0" err="1"/>
              <a:t>papra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po </a:t>
            </a:r>
            <a:r>
              <a:rPr lang="en-US" dirty="0" err="1"/>
              <a:t>želji</a:t>
            </a:r>
            <a:r>
              <a:rPr lang="en-US" dirty="0"/>
              <a:t> </a:t>
            </a:r>
            <a:r>
              <a:rPr lang="en-US" dirty="0" err="1"/>
              <a:t>crvenog</a:t>
            </a:r>
            <a:r>
              <a:rPr lang="en-US" dirty="0"/>
              <a:t> </a:t>
            </a:r>
            <a:r>
              <a:rPr lang="en-US" dirty="0" err="1"/>
              <a:t>luka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1/2 l </a:t>
            </a:r>
            <a:r>
              <a:rPr lang="en-US" dirty="0" err="1"/>
              <a:t>temeljca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po </a:t>
            </a:r>
            <a:r>
              <a:rPr lang="en-US" dirty="0" err="1"/>
              <a:t>želji</a:t>
            </a:r>
            <a:r>
              <a:rPr lang="en-US" dirty="0"/>
              <a:t> </a:t>
            </a:r>
            <a:r>
              <a:rPr lang="en-US" dirty="0" err="1"/>
              <a:t>krumpira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0158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5B65A0-5C4C-46B0-74D7-0CADBEC51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PRIPREMA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A0F66F4-54D4-8BE1-1E0A-E8D618E12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900" dirty="0" err="1"/>
              <a:t>Češnjak</a:t>
            </a:r>
            <a:r>
              <a:rPr lang="en-US" sz="1900" dirty="0"/>
              <a:t>, </a:t>
            </a:r>
            <a:r>
              <a:rPr lang="en-US" sz="1900" dirty="0" err="1"/>
              <a:t>ružmarin</a:t>
            </a:r>
            <a:r>
              <a:rPr lang="en-US" sz="1900" dirty="0"/>
              <a:t>, </a:t>
            </a:r>
            <a:r>
              <a:rPr lang="en-US" sz="1900" dirty="0" err="1"/>
              <a:t>crvenu</a:t>
            </a:r>
            <a:r>
              <a:rPr lang="en-US" sz="1900" dirty="0"/>
              <a:t> </a:t>
            </a:r>
            <a:r>
              <a:rPr lang="en-US" sz="1900" dirty="0" err="1"/>
              <a:t>papriku</a:t>
            </a:r>
            <a:r>
              <a:rPr lang="en-US" sz="1900" dirty="0"/>
              <a:t> </a:t>
            </a:r>
            <a:r>
              <a:rPr lang="en-US" sz="1900" dirty="0" err="1"/>
              <a:t>ulje</a:t>
            </a:r>
            <a:r>
              <a:rPr lang="en-US" sz="1900" dirty="0"/>
              <a:t> </a:t>
            </a:r>
            <a:r>
              <a:rPr lang="en-US" sz="1900" dirty="0" err="1"/>
              <a:t>i</a:t>
            </a:r>
            <a:r>
              <a:rPr lang="en-US" sz="1900" dirty="0"/>
              <a:t> </a:t>
            </a:r>
            <a:r>
              <a:rPr lang="en-US" sz="1900" dirty="0" err="1"/>
              <a:t>papar</a:t>
            </a:r>
            <a:r>
              <a:rPr lang="en-US" sz="1900" dirty="0"/>
              <a:t> </a:t>
            </a:r>
            <a:r>
              <a:rPr lang="en-US" sz="1900" dirty="0" err="1"/>
              <a:t>izmiksati</a:t>
            </a:r>
            <a:r>
              <a:rPr lang="en-US" sz="1900" dirty="0"/>
              <a:t>. </a:t>
            </a:r>
            <a:r>
              <a:rPr lang="en-US" sz="1900" dirty="0" err="1"/>
              <a:t>Meso</a:t>
            </a:r>
            <a:r>
              <a:rPr lang="en-US" sz="1900" dirty="0"/>
              <a:t> </a:t>
            </a:r>
            <a:r>
              <a:rPr lang="en-US" sz="1900" dirty="0" err="1"/>
              <a:t>zarezati</a:t>
            </a:r>
            <a:r>
              <a:rPr lang="en-US" sz="1900" dirty="0"/>
              <a:t>, </a:t>
            </a:r>
            <a:r>
              <a:rPr lang="en-US" sz="1900" dirty="0" err="1"/>
              <a:t>natrljati</a:t>
            </a:r>
            <a:r>
              <a:rPr lang="en-US" sz="1900" dirty="0"/>
              <a:t> soli </a:t>
            </a:r>
            <a:r>
              <a:rPr lang="en-US" sz="1900" dirty="0" err="1"/>
              <a:t>i</a:t>
            </a:r>
            <a:r>
              <a:rPr lang="en-US" sz="1900" dirty="0"/>
              <a:t> </a:t>
            </a:r>
            <a:r>
              <a:rPr lang="en-US" sz="1900" dirty="0" err="1"/>
              <a:t>vegetom</a:t>
            </a:r>
            <a:r>
              <a:rPr lang="en-US" sz="1900" dirty="0"/>
              <a:t> (</a:t>
            </a:r>
            <a:r>
              <a:rPr lang="en-US" sz="1900" dirty="0" err="1"/>
              <a:t>obično</a:t>
            </a:r>
            <a:r>
              <a:rPr lang="en-US" sz="1900" dirty="0"/>
              <a:t> </a:t>
            </a:r>
            <a:r>
              <a:rPr lang="en-US" sz="1900" dirty="0" err="1"/>
              <a:t>koristim</a:t>
            </a:r>
            <a:r>
              <a:rPr lang="en-US" sz="1900" dirty="0"/>
              <a:t> </a:t>
            </a:r>
            <a:r>
              <a:rPr lang="en-US" sz="1900" dirty="0" err="1"/>
              <a:t>pikant</a:t>
            </a:r>
            <a:r>
              <a:rPr lang="en-US" sz="1900" dirty="0"/>
              <a:t> </a:t>
            </a:r>
            <a:r>
              <a:rPr lang="en-US" sz="1900" dirty="0" err="1"/>
              <a:t>vegetu</a:t>
            </a:r>
            <a:r>
              <a:rPr lang="en-US" sz="1900" dirty="0"/>
              <a:t>), </a:t>
            </a:r>
            <a:r>
              <a:rPr lang="en-US" sz="1900" dirty="0" err="1"/>
              <a:t>te</a:t>
            </a:r>
            <a:r>
              <a:rPr lang="en-US" sz="1900" dirty="0"/>
              <a:t> gore </a:t>
            </a:r>
            <a:r>
              <a:rPr lang="en-US" sz="1900" dirty="0" err="1"/>
              <a:t>natrljati</a:t>
            </a:r>
            <a:r>
              <a:rPr lang="en-US" sz="1900" dirty="0"/>
              <a:t> (</a:t>
            </a:r>
            <a:r>
              <a:rPr lang="en-US" sz="1900" dirty="0" err="1"/>
              <a:t>zaliti</a:t>
            </a:r>
            <a:r>
              <a:rPr lang="en-US" sz="1900" dirty="0"/>
              <a:t>) </a:t>
            </a:r>
            <a:r>
              <a:rPr lang="en-US" sz="1900" dirty="0" err="1"/>
              <a:t>izmiksanim</a:t>
            </a:r>
            <a:r>
              <a:rPr lang="en-US" sz="1900" dirty="0"/>
              <a:t> </a:t>
            </a:r>
            <a:r>
              <a:rPr lang="en-US" sz="1900" dirty="0" err="1"/>
              <a:t>umakom</a:t>
            </a:r>
            <a:r>
              <a:rPr lang="en-US" sz="1900" dirty="0"/>
              <a:t> (</a:t>
            </a:r>
            <a:r>
              <a:rPr lang="en-US" sz="1900" dirty="0" err="1"/>
              <a:t>potrošiti</a:t>
            </a:r>
            <a:r>
              <a:rPr lang="en-US" sz="1900" dirty="0"/>
              <a:t> </a:t>
            </a:r>
            <a:r>
              <a:rPr lang="en-US" sz="1900" dirty="0" err="1"/>
              <a:t>oko</a:t>
            </a:r>
            <a:r>
              <a:rPr lang="en-US" sz="1900" dirty="0"/>
              <a:t> </a:t>
            </a:r>
            <a:r>
              <a:rPr lang="en-US" sz="1900" dirty="0" err="1"/>
              <a:t>pola</a:t>
            </a:r>
            <a:r>
              <a:rPr lang="en-US" sz="1900" dirty="0"/>
              <a:t> </a:t>
            </a:r>
            <a:r>
              <a:rPr lang="en-US" sz="1900" dirty="0" err="1"/>
              <a:t>umaka</a:t>
            </a:r>
            <a:r>
              <a:rPr lang="en-US" sz="1900" dirty="0"/>
              <a:t>). </a:t>
            </a:r>
            <a:r>
              <a:rPr lang="en-US" sz="1900" dirty="0" err="1"/>
              <a:t>Staviti</a:t>
            </a:r>
            <a:r>
              <a:rPr lang="en-US" sz="1900" dirty="0"/>
              <a:t> u </a:t>
            </a:r>
            <a:r>
              <a:rPr lang="en-US" sz="1900" dirty="0" err="1"/>
              <a:t>vatrostalnu</a:t>
            </a:r>
            <a:r>
              <a:rPr lang="en-US" sz="1900" dirty="0"/>
              <a:t> </a:t>
            </a:r>
            <a:r>
              <a:rPr lang="en-US" sz="1900" dirty="0" err="1"/>
              <a:t>posudu</a:t>
            </a:r>
            <a:r>
              <a:rPr lang="en-US" sz="1900" dirty="0"/>
              <a:t>. Oko mesa </a:t>
            </a:r>
            <a:r>
              <a:rPr lang="en-US" sz="1900" dirty="0" err="1"/>
              <a:t>nasjeći</a:t>
            </a:r>
            <a:r>
              <a:rPr lang="en-US" sz="1900" dirty="0"/>
              <a:t> </a:t>
            </a:r>
            <a:r>
              <a:rPr lang="en-US" sz="1900" dirty="0" err="1"/>
              <a:t>crveni</a:t>
            </a:r>
            <a:r>
              <a:rPr lang="en-US" sz="1900" dirty="0"/>
              <a:t> </a:t>
            </a:r>
            <a:r>
              <a:rPr lang="en-US" sz="1900" dirty="0" err="1"/>
              <a:t>luk</a:t>
            </a:r>
            <a:r>
              <a:rPr lang="en-US" sz="1900" dirty="0"/>
              <a:t> </a:t>
            </a:r>
            <a:r>
              <a:rPr lang="en-US" sz="1900" dirty="0" err="1"/>
              <a:t>na</a:t>
            </a:r>
            <a:r>
              <a:rPr lang="en-US" sz="1900" dirty="0"/>
              <a:t> </a:t>
            </a:r>
            <a:r>
              <a:rPr lang="en-US" sz="1900" dirty="0" err="1"/>
              <a:t>kolute</a:t>
            </a:r>
            <a:r>
              <a:rPr lang="en-US" sz="1900" dirty="0"/>
              <a:t>. </a:t>
            </a:r>
            <a:r>
              <a:rPr lang="en-US" sz="1900" dirty="0" err="1"/>
              <a:t>Zaliti</a:t>
            </a:r>
            <a:r>
              <a:rPr lang="en-US" sz="1900" dirty="0"/>
              <a:t> </a:t>
            </a:r>
            <a:r>
              <a:rPr lang="en-US" sz="1900" dirty="0" err="1"/>
              <a:t>sve</a:t>
            </a:r>
            <a:r>
              <a:rPr lang="en-US" sz="1900" dirty="0"/>
              <a:t> </a:t>
            </a:r>
            <a:r>
              <a:rPr lang="en-US" sz="1900" dirty="0" err="1"/>
              <a:t>temeljcem</a:t>
            </a:r>
            <a:r>
              <a:rPr lang="en-US" sz="1900" dirty="0"/>
              <a:t> </a:t>
            </a:r>
            <a:r>
              <a:rPr lang="en-US" sz="1900" dirty="0" err="1"/>
              <a:t>i</a:t>
            </a:r>
            <a:r>
              <a:rPr lang="en-US" sz="1900" dirty="0"/>
              <a:t> </a:t>
            </a:r>
            <a:r>
              <a:rPr lang="en-US" sz="1900" dirty="0" err="1"/>
              <a:t>peći</a:t>
            </a:r>
            <a:r>
              <a:rPr lang="en-US" sz="1900" dirty="0"/>
              <a:t> </a:t>
            </a:r>
            <a:r>
              <a:rPr lang="en-US" sz="1900" dirty="0" err="1"/>
              <a:t>na</a:t>
            </a:r>
            <a:r>
              <a:rPr lang="en-US" sz="1900" dirty="0"/>
              <a:t> 150° </a:t>
            </a:r>
            <a:r>
              <a:rPr lang="en-US" sz="1900" dirty="0" err="1"/>
              <a:t>oko</a:t>
            </a:r>
            <a:r>
              <a:rPr lang="en-US" sz="1900" dirty="0"/>
              <a:t> 1h.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900" dirty="0" err="1"/>
              <a:t>Izvaditi</a:t>
            </a:r>
            <a:r>
              <a:rPr lang="en-US" sz="1900" dirty="0"/>
              <a:t>, </a:t>
            </a:r>
            <a:r>
              <a:rPr lang="en-US" sz="1900" dirty="0" err="1"/>
              <a:t>ponovno</a:t>
            </a:r>
            <a:r>
              <a:rPr lang="en-US" sz="1900" dirty="0"/>
              <a:t> </a:t>
            </a:r>
            <a:r>
              <a:rPr lang="en-US" sz="1900" dirty="0" err="1"/>
              <a:t>premazati</a:t>
            </a:r>
            <a:r>
              <a:rPr lang="en-US" sz="1900" dirty="0"/>
              <a:t> </a:t>
            </a:r>
            <a:r>
              <a:rPr lang="en-US" sz="1900" dirty="0" err="1"/>
              <a:t>preostalim</a:t>
            </a:r>
            <a:r>
              <a:rPr lang="en-US" sz="1900" dirty="0"/>
              <a:t> </a:t>
            </a:r>
            <a:r>
              <a:rPr lang="en-US" sz="1900" dirty="0" err="1"/>
              <a:t>umakom</a:t>
            </a:r>
            <a:r>
              <a:rPr lang="en-US" sz="1900" dirty="0"/>
              <a:t>,, </a:t>
            </a:r>
            <a:r>
              <a:rPr lang="en-US" sz="1900" dirty="0" err="1"/>
              <a:t>dodati</a:t>
            </a:r>
            <a:r>
              <a:rPr lang="en-US" sz="1900" dirty="0"/>
              <a:t> po </a:t>
            </a:r>
            <a:r>
              <a:rPr lang="en-US" sz="1900" dirty="0" err="1"/>
              <a:t>želji</a:t>
            </a:r>
            <a:r>
              <a:rPr lang="en-US" sz="1900" dirty="0"/>
              <a:t> </a:t>
            </a:r>
            <a:r>
              <a:rPr lang="en-US" sz="1900" dirty="0" err="1"/>
              <a:t>još</a:t>
            </a:r>
            <a:r>
              <a:rPr lang="en-US" sz="1900" dirty="0"/>
              <a:t> </a:t>
            </a:r>
            <a:r>
              <a:rPr lang="en-US" sz="1900" dirty="0" err="1"/>
              <a:t>povrća</a:t>
            </a:r>
            <a:r>
              <a:rPr lang="en-US" sz="1900" dirty="0"/>
              <a:t> (</a:t>
            </a:r>
            <a:r>
              <a:rPr lang="en-US" sz="1900" dirty="0" err="1"/>
              <a:t>koje</a:t>
            </a:r>
            <a:r>
              <a:rPr lang="en-US" sz="1900" dirty="0"/>
              <a:t> se </a:t>
            </a:r>
            <a:r>
              <a:rPr lang="en-US" sz="1900" dirty="0" err="1"/>
              <a:t>nađe</a:t>
            </a:r>
            <a:r>
              <a:rPr lang="en-US" sz="1900" dirty="0"/>
              <a:t>), </a:t>
            </a:r>
            <a:r>
              <a:rPr lang="en-US" sz="1900" dirty="0" err="1"/>
              <a:t>krumpir</a:t>
            </a:r>
            <a:r>
              <a:rPr lang="en-US" sz="1900" dirty="0"/>
              <a:t>, </a:t>
            </a:r>
            <a:r>
              <a:rPr lang="en-US" sz="1900" dirty="0" err="1"/>
              <a:t>žlicom</a:t>
            </a:r>
            <a:r>
              <a:rPr lang="en-US" sz="1900" dirty="0"/>
              <a:t> </a:t>
            </a:r>
            <a:r>
              <a:rPr lang="en-US" sz="1900" dirty="0" err="1"/>
              <a:t>sve</a:t>
            </a:r>
            <a:r>
              <a:rPr lang="en-US" sz="1900" dirty="0"/>
              <a:t> </a:t>
            </a:r>
            <a:r>
              <a:rPr lang="en-US" sz="1900" dirty="0" err="1"/>
              <a:t>zaliti</a:t>
            </a:r>
            <a:r>
              <a:rPr lang="en-US" sz="1900" dirty="0"/>
              <a:t> s </a:t>
            </a:r>
            <a:r>
              <a:rPr lang="en-US" sz="1900" dirty="0" err="1"/>
              <a:t>postojećim</a:t>
            </a:r>
            <a:r>
              <a:rPr lang="en-US" sz="1900" dirty="0"/>
              <a:t> </a:t>
            </a:r>
            <a:r>
              <a:rPr lang="en-US" sz="1900" dirty="0" err="1"/>
              <a:t>temeljcem</a:t>
            </a:r>
            <a:r>
              <a:rPr lang="en-US" sz="1900" dirty="0"/>
              <a:t> </a:t>
            </a:r>
            <a:r>
              <a:rPr lang="en-US" sz="1900" dirty="0" err="1"/>
              <a:t>iz</a:t>
            </a:r>
            <a:r>
              <a:rPr lang="en-US" sz="1900" dirty="0"/>
              <a:t> </a:t>
            </a:r>
            <a:r>
              <a:rPr lang="en-US" sz="1900" dirty="0" err="1"/>
              <a:t>zdjele</a:t>
            </a:r>
            <a:r>
              <a:rPr lang="en-US" sz="1900" dirty="0"/>
              <a:t> </a:t>
            </a:r>
            <a:r>
              <a:rPr lang="en-US" sz="1900" dirty="0" err="1"/>
              <a:t>te</a:t>
            </a:r>
            <a:r>
              <a:rPr lang="en-US" sz="1900" dirty="0"/>
              <a:t> </a:t>
            </a:r>
            <a:r>
              <a:rPr lang="en-US" sz="1900" dirty="0" err="1"/>
              <a:t>prekriti</a:t>
            </a:r>
            <a:r>
              <a:rPr lang="en-US" sz="1900" dirty="0"/>
              <a:t> </a:t>
            </a:r>
            <a:r>
              <a:rPr lang="en-US" sz="1900" dirty="0" err="1"/>
              <a:t>folijom</a:t>
            </a:r>
            <a:r>
              <a:rPr lang="en-US" sz="1900" dirty="0"/>
              <a:t>. </a:t>
            </a:r>
            <a:r>
              <a:rPr lang="en-US" sz="1900" dirty="0" err="1"/>
              <a:t>Peći</a:t>
            </a:r>
            <a:r>
              <a:rPr lang="en-US" sz="1900" dirty="0"/>
              <a:t> </a:t>
            </a:r>
            <a:r>
              <a:rPr lang="en-US" sz="1900" dirty="0" err="1"/>
              <a:t>još</a:t>
            </a:r>
            <a:r>
              <a:rPr lang="en-US" sz="1900" dirty="0"/>
              <a:t> </a:t>
            </a:r>
            <a:r>
              <a:rPr lang="en-US" sz="1900" dirty="0" err="1"/>
              <a:t>oko</a:t>
            </a:r>
            <a:r>
              <a:rPr lang="en-US" sz="1900" dirty="0"/>
              <a:t> 1, 5h </a:t>
            </a:r>
            <a:r>
              <a:rPr lang="en-US" sz="1900" dirty="0" err="1"/>
              <a:t>na</a:t>
            </a:r>
            <a:r>
              <a:rPr lang="en-US" sz="1900" dirty="0"/>
              <a:t> 200°</a:t>
            </a:r>
            <a:r>
              <a:rPr lang="hr-HR" sz="1900" dirty="0"/>
              <a:t>.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9615597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E44876-460D-DF31-7702-62BFB7F37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B36F8E4-742E-4187-8555-A31DC0923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3404" y="2016125"/>
            <a:ext cx="4599517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57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71456-5438-E143-A4E4-BC17FD77C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err="1"/>
              <a:t>Fileki</a:t>
            </a:r>
            <a:r>
              <a:rPr lang="sr-Latn-RS" dirty="0"/>
              <a:t> na </a:t>
            </a:r>
            <a:r>
              <a:rPr lang="sr-Latn-RS" dirty="0" err="1"/>
              <a:t>bilogorski</a:t>
            </a:r>
            <a:r>
              <a:rPr lang="sr-Latn-RS" dirty="0"/>
              <a:t> način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A953C-F435-3C40-878B-10D7BE929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r-Latn-RS" dirty="0"/>
              <a:t>Za 4 osobe </a:t>
            </a:r>
          </a:p>
          <a:p>
            <a:r>
              <a:rPr lang="sr-Latn-RS" dirty="0"/>
              <a:t>Sastojci 500 </a:t>
            </a:r>
            <a:r>
              <a:rPr lang="sr-Latn-RS" dirty="0" err="1"/>
              <a:t>g</a:t>
            </a:r>
            <a:r>
              <a:rPr lang="sr-Latn-RS" dirty="0"/>
              <a:t> telećih ili svinjskih </a:t>
            </a:r>
            <a:r>
              <a:rPr lang="sr-Latn-RS" dirty="0" err="1"/>
              <a:t>fileka</a:t>
            </a:r>
            <a:endParaRPr lang="sr-Latn-RS" dirty="0"/>
          </a:p>
          <a:p>
            <a:r>
              <a:rPr lang="sr-Latn-RS" dirty="0"/>
              <a:t>200 </a:t>
            </a:r>
            <a:r>
              <a:rPr lang="sr-Latn-RS" dirty="0" err="1"/>
              <a:t>g</a:t>
            </a:r>
            <a:r>
              <a:rPr lang="sr-Latn-RS" dirty="0"/>
              <a:t> domaće kobasice ili špeka</a:t>
            </a:r>
          </a:p>
          <a:p>
            <a:r>
              <a:rPr lang="sr-Latn-RS" dirty="0"/>
              <a:t>1 veći luk </a:t>
            </a:r>
          </a:p>
          <a:p>
            <a:r>
              <a:rPr lang="sr-Latn-RS" dirty="0"/>
              <a:t>2-3 žlice ulja ili svinjske masti</a:t>
            </a:r>
          </a:p>
          <a:p>
            <a:r>
              <a:rPr lang="sr-Latn-RS" dirty="0"/>
              <a:t>1 žličica mljevene crvene paprike</a:t>
            </a:r>
          </a:p>
          <a:p>
            <a:r>
              <a:rPr lang="sr-Latn-RS" dirty="0"/>
              <a:t>Sol papar</a:t>
            </a:r>
          </a:p>
          <a:p>
            <a:r>
              <a:rPr lang="sr-Latn-RS" dirty="0"/>
              <a:t>Voda ili temeljac </a:t>
            </a:r>
          </a:p>
        </p:txBody>
      </p:sp>
    </p:spTree>
    <p:extLst>
      <p:ext uri="{BB962C8B-B14F-4D97-AF65-F5344CB8AC3E}">
        <p14:creationId xmlns:p14="http://schemas.microsoft.com/office/powerpoint/2010/main" val="40516322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2F1E1B-9131-53CB-1CC2-BF09E68AF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PILETINA NA PAPRIKAŠ S NOKLICAMA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018D099-150F-2042-0BCB-E4FB96824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/>
              <a:t>Sastojci</a:t>
            </a:r>
            <a:r>
              <a:rPr lang="hr-HR" sz="1400" dirty="0"/>
              <a:t>: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/>
              <a:t>Povr</a:t>
            </a:r>
            <a:r>
              <a:rPr lang="hr-HR" sz="1400" dirty="0"/>
              <a:t>ć</a:t>
            </a:r>
            <a:r>
              <a:rPr lang="en-US" sz="1400" dirty="0"/>
              <a:t>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 </a:t>
            </a:r>
            <a:r>
              <a:rPr lang="en-US" sz="1400" dirty="0" err="1"/>
              <a:t>crveni</a:t>
            </a:r>
            <a:r>
              <a:rPr lang="en-US" sz="1400" dirty="0"/>
              <a:t> </a:t>
            </a:r>
            <a:r>
              <a:rPr lang="en-US" sz="1400" dirty="0" err="1"/>
              <a:t>luk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1-2 </a:t>
            </a:r>
            <a:r>
              <a:rPr lang="en-US" sz="1400" dirty="0" err="1"/>
              <a:t>mrkve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1/2 </a:t>
            </a:r>
            <a:r>
              <a:rPr lang="en-US" sz="1400" dirty="0" err="1"/>
              <a:t>kom</a:t>
            </a:r>
            <a:r>
              <a:rPr lang="en-US" sz="1400" dirty="0"/>
              <a:t> </a:t>
            </a:r>
            <a:r>
              <a:rPr lang="en-US" sz="1400" dirty="0" err="1"/>
              <a:t>celerovog</a:t>
            </a:r>
            <a:r>
              <a:rPr lang="en-US" sz="1400" dirty="0"/>
              <a:t> </a:t>
            </a:r>
            <a:r>
              <a:rPr lang="en-US" sz="1400" dirty="0" err="1"/>
              <a:t>korjena</a:t>
            </a:r>
            <a:r>
              <a:rPr lang="hr-HR" sz="1400" dirty="0"/>
              <a:t> </a:t>
            </a:r>
            <a:r>
              <a:rPr lang="en-US" sz="1400" dirty="0"/>
              <a:t>(</a:t>
            </a:r>
            <a:r>
              <a:rPr lang="en-US" sz="1400" dirty="0" err="1"/>
              <a:t>moze</a:t>
            </a:r>
            <a:r>
              <a:rPr lang="en-US" sz="1400" dirty="0"/>
              <a:t>,</a:t>
            </a:r>
            <a:r>
              <a:rPr lang="hr-HR" sz="1400" dirty="0"/>
              <a:t> </a:t>
            </a:r>
            <a:r>
              <a:rPr lang="en-US" sz="1400" dirty="0"/>
              <a:t>a ne mora)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 </a:t>
            </a:r>
            <a:r>
              <a:rPr lang="en-US" sz="1400" dirty="0" err="1"/>
              <a:t>crvena</a:t>
            </a:r>
            <a:r>
              <a:rPr lang="en-US" sz="1400" dirty="0"/>
              <a:t> paprika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4 </a:t>
            </a:r>
            <a:r>
              <a:rPr lang="en-US" sz="1400" dirty="0" err="1"/>
              <a:t>kr</a:t>
            </a:r>
            <a:r>
              <a:rPr lang="hr-HR" sz="1400" dirty="0"/>
              <a:t>u</a:t>
            </a:r>
            <a:r>
              <a:rPr lang="en-US" sz="1400" dirty="0" err="1"/>
              <a:t>mpira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 </a:t>
            </a:r>
            <a:r>
              <a:rPr lang="hr-HR" sz="1400" dirty="0"/>
              <a:t>žlica</a:t>
            </a:r>
            <a:r>
              <a:rPr lang="en-US" sz="1400" dirty="0"/>
              <a:t> </a:t>
            </a:r>
            <a:r>
              <a:rPr lang="en-US" sz="1400" dirty="0" err="1"/>
              <a:t>paradajz</a:t>
            </a:r>
            <a:r>
              <a:rPr lang="en-US" sz="1400" dirty="0"/>
              <a:t> </a:t>
            </a:r>
            <a:r>
              <a:rPr lang="en-US" sz="1400" dirty="0" err="1"/>
              <a:t>pire</a:t>
            </a:r>
            <a:r>
              <a:rPr lang="en-US" sz="1400" dirty="0"/>
              <a:t> (</a:t>
            </a:r>
            <a:r>
              <a:rPr lang="en-US" sz="1400" dirty="0" err="1"/>
              <a:t>iz</a:t>
            </a:r>
            <a:r>
              <a:rPr lang="en-US" sz="1400" dirty="0"/>
              <a:t> tube </a:t>
            </a:r>
            <a:r>
              <a:rPr lang="en-US" sz="1400" dirty="0" err="1"/>
              <a:t>ili</a:t>
            </a:r>
            <a:r>
              <a:rPr lang="en-US" sz="1400" dirty="0"/>
              <a:t> </a:t>
            </a:r>
            <a:r>
              <a:rPr lang="en-US" sz="1400" dirty="0" err="1"/>
              <a:t>staklenke</a:t>
            </a:r>
            <a:r>
              <a:rPr lang="en-US" sz="1400" dirty="0"/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/>
              <a:t>voda</a:t>
            </a:r>
            <a:r>
              <a:rPr lang="en-US" sz="1400" dirty="0"/>
              <a:t> za </a:t>
            </a:r>
            <a:r>
              <a:rPr lang="en-US" sz="1400" dirty="0" err="1"/>
              <a:t>podliti</a:t>
            </a:r>
            <a:r>
              <a:rPr lang="en-US" sz="1400" dirty="0"/>
              <a:t> paprika</a:t>
            </a:r>
            <a:r>
              <a:rPr lang="hr-HR" sz="1400" dirty="0"/>
              <a:t>š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2-3 </a:t>
            </a:r>
            <a:r>
              <a:rPr lang="en-US" sz="1400" dirty="0" err="1"/>
              <a:t>lovorova</a:t>
            </a:r>
            <a:r>
              <a:rPr lang="en-US" sz="1400" dirty="0"/>
              <a:t> </a:t>
            </a:r>
            <a:r>
              <a:rPr lang="en-US" sz="1400" dirty="0" err="1"/>
              <a:t>lista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87953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5D8BEE-B3F3-C1D9-912A-BA89900E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PRIPREMA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D65C0DA-85D2-65A7-D8FE-0F0DD2E21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/>
              <a:t>Isjeckate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kockice</a:t>
            </a:r>
            <a:r>
              <a:rPr lang="en-US" sz="1400" dirty="0"/>
              <a:t> </a:t>
            </a:r>
            <a:r>
              <a:rPr lang="en-US" sz="1400" dirty="0" err="1"/>
              <a:t>luk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prodinsta</a:t>
            </a:r>
            <a:r>
              <a:rPr lang="hr-HR" sz="1400" dirty="0"/>
              <a:t>j</a:t>
            </a:r>
            <a:r>
              <a:rPr lang="en-US" sz="1400" dirty="0" err="1"/>
              <a:t>te</a:t>
            </a:r>
            <a:r>
              <a:rPr lang="en-US" sz="1400" dirty="0"/>
              <a:t> ga </a:t>
            </a:r>
            <a:r>
              <a:rPr lang="en-US" sz="1400" dirty="0" err="1"/>
              <a:t>kratko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malo</a:t>
            </a:r>
            <a:r>
              <a:rPr lang="en-US" sz="1400" dirty="0"/>
              <a:t> </a:t>
            </a:r>
            <a:r>
              <a:rPr lang="en-US" sz="1400" dirty="0" err="1"/>
              <a:t>ulja</a:t>
            </a:r>
            <a:r>
              <a:rPr lang="en-US" sz="1400" dirty="0"/>
              <a:t>.  </a:t>
            </a:r>
            <a:r>
              <a:rPr lang="en-US" sz="1400" dirty="0" err="1"/>
              <a:t>Dodate</a:t>
            </a:r>
            <a:r>
              <a:rPr lang="en-US" sz="1400" dirty="0"/>
              <a:t> o</a:t>
            </a:r>
            <a:r>
              <a:rPr lang="hr-HR" sz="1400" dirty="0"/>
              <a:t>č</a:t>
            </a:r>
            <a:r>
              <a:rPr lang="en-US" sz="1400" dirty="0" err="1"/>
              <a:t>i</a:t>
            </a:r>
            <a:r>
              <a:rPr lang="hr-HR" sz="1400" dirty="0" err="1"/>
              <a:t>šć</a:t>
            </a:r>
            <a:r>
              <a:rPr lang="en-US" sz="1400" dirty="0" err="1"/>
              <a:t>enu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kolutove</a:t>
            </a:r>
            <a:r>
              <a:rPr lang="en-US" sz="1400" dirty="0"/>
              <a:t> </a:t>
            </a:r>
            <a:r>
              <a:rPr lang="en-US" sz="1400" dirty="0" err="1"/>
              <a:t>isje</a:t>
            </a:r>
            <a:r>
              <a:rPr lang="hr-HR" sz="1400" dirty="0"/>
              <a:t>č</a:t>
            </a:r>
            <a:r>
              <a:rPr lang="en-US" sz="1400" dirty="0" err="1"/>
              <a:t>enu</a:t>
            </a:r>
            <a:r>
              <a:rPr lang="en-US" sz="1400" dirty="0"/>
              <a:t> </a:t>
            </a:r>
            <a:r>
              <a:rPr lang="en-US" sz="1400" dirty="0" err="1"/>
              <a:t>mrkvu</a:t>
            </a:r>
            <a:r>
              <a:rPr lang="en-US" sz="1400" dirty="0"/>
              <a:t>, </a:t>
            </a:r>
            <a:r>
              <a:rPr lang="en-US" sz="1400" dirty="0" err="1"/>
              <a:t>celer</a:t>
            </a:r>
            <a:r>
              <a:rPr lang="en-US" sz="1400" dirty="0"/>
              <a:t>, </a:t>
            </a:r>
            <a:r>
              <a:rPr lang="en-US" sz="1400" dirty="0" err="1"/>
              <a:t>papriku</a:t>
            </a:r>
            <a:r>
              <a:rPr lang="en-US" sz="1400" dirty="0"/>
              <a:t> </a:t>
            </a:r>
            <a:r>
              <a:rPr lang="en-US" sz="1400" dirty="0" err="1"/>
              <a:t>isje</a:t>
            </a:r>
            <a:r>
              <a:rPr lang="hr-HR" sz="1400" dirty="0"/>
              <a:t>č</a:t>
            </a:r>
            <a:r>
              <a:rPr lang="en-US" sz="1400" dirty="0" err="1"/>
              <a:t>enu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kockice</a:t>
            </a:r>
            <a:r>
              <a:rPr lang="en-US" sz="1400" dirty="0"/>
              <a:t>, </a:t>
            </a:r>
            <a:r>
              <a:rPr lang="en-US" sz="1400" dirty="0" err="1"/>
              <a:t>lovorov</a:t>
            </a:r>
            <a:r>
              <a:rPr lang="en-US" sz="1400" dirty="0"/>
              <a:t> list. </a:t>
            </a:r>
            <a:r>
              <a:rPr lang="en-US" sz="1400" dirty="0" err="1"/>
              <a:t>Dok</a:t>
            </a:r>
            <a:r>
              <a:rPr lang="en-US" sz="1400" dirty="0"/>
              <a:t> se to </a:t>
            </a:r>
            <a:r>
              <a:rPr lang="en-US" sz="1400" dirty="0" err="1"/>
              <a:t>dinsta</a:t>
            </a:r>
            <a:r>
              <a:rPr lang="en-US" sz="1400" dirty="0"/>
              <a:t>, </a:t>
            </a:r>
            <a:r>
              <a:rPr lang="en-US" sz="1400" dirty="0" err="1"/>
              <a:t>operete</a:t>
            </a:r>
            <a:r>
              <a:rPr lang="en-US" sz="1400" dirty="0"/>
              <a:t> meso, </a:t>
            </a:r>
            <a:r>
              <a:rPr lang="en-US" sz="1400" dirty="0" err="1"/>
              <a:t>odvojite</a:t>
            </a:r>
            <a:r>
              <a:rPr lang="en-US" sz="1400" dirty="0"/>
              <a:t> </a:t>
            </a:r>
            <a:r>
              <a:rPr lang="en-US" sz="1400" dirty="0" err="1"/>
              <a:t>batke</a:t>
            </a:r>
            <a:r>
              <a:rPr lang="en-US" sz="1400" dirty="0"/>
              <a:t> od </a:t>
            </a:r>
            <a:r>
              <a:rPr lang="en-US" sz="1400" dirty="0" err="1"/>
              <a:t>zabataka</a:t>
            </a:r>
            <a:r>
              <a:rPr lang="en-US" sz="1400" dirty="0"/>
              <a:t>, </a:t>
            </a:r>
            <a:r>
              <a:rPr lang="en-US" sz="1400" dirty="0" err="1"/>
              <a:t>bijelo</a:t>
            </a:r>
            <a:r>
              <a:rPr lang="en-US" sz="1400" dirty="0"/>
              <a:t> meso </a:t>
            </a:r>
            <a:r>
              <a:rPr lang="en-US" sz="1400" dirty="0" err="1"/>
              <a:t>isje</a:t>
            </a:r>
            <a:r>
              <a:rPr lang="hr-HR" sz="1400" dirty="0" err="1"/>
              <a:t>cite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hr-HR" sz="1400" dirty="0"/>
              <a:t>č</a:t>
            </a:r>
            <a:r>
              <a:rPr lang="en-US" sz="1400" dirty="0" err="1"/>
              <a:t>etvoro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sve</a:t>
            </a:r>
            <a:r>
              <a:rPr lang="en-US" sz="1400" dirty="0"/>
              <a:t> to </a:t>
            </a:r>
            <a:r>
              <a:rPr lang="en-US" sz="1400" dirty="0" err="1"/>
              <a:t>doda</a:t>
            </a:r>
            <a:r>
              <a:rPr lang="hr-HR" sz="1400" dirty="0"/>
              <a:t>j</a:t>
            </a:r>
            <a:r>
              <a:rPr lang="en-US" sz="1400" dirty="0" err="1"/>
              <a:t>te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dinstano</a:t>
            </a:r>
            <a:r>
              <a:rPr lang="en-US" sz="1400" dirty="0"/>
              <a:t> </a:t>
            </a:r>
            <a:r>
              <a:rPr lang="en-US" sz="1400" dirty="0" err="1"/>
              <a:t>povr</a:t>
            </a:r>
            <a:r>
              <a:rPr lang="hr-HR" sz="1400" dirty="0"/>
              <a:t>ć</a:t>
            </a:r>
            <a:r>
              <a:rPr lang="en-US" sz="1400" dirty="0"/>
              <a:t>e.  </a:t>
            </a:r>
            <a:r>
              <a:rPr lang="en-US" sz="1400" dirty="0" err="1"/>
              <a:t>Dinstajte</a:t>
            </a:r>
            <a:r>
              <a:rPr lang="en-US" sz="1400" dirty="0"/>
              <a:t> </a:t>
            </a:r>
            <a:r>
              <a:rPr lang="en-US" sz="1400" dirty="0" err="1"/>
              <a:t>oko</a:t>
            </a:r>
            <a:r>
              <a:rPr lang="en-US" sz="1400" dirty="0"/>
              <a:t> 10 min </a:t>
            </a:r>
            <a:r>
              <a:rPr lang="en-US" sz="1400" dirty="0" err="1"/>
              <a:t>ili</a:t>
            </a:r>
            <a:r>
              <a:rPr lang="en-US" sz="1400" dirty="0"/>
              <a:t> </a:t>
            </a:r>
            <a:r>
              <a:rPr lang="en-US" sz="1400" dirty="0" err="1"/>
              <a:t>dok</a:t>
            </a:r>
            <a:r>
              <a:rPr lang="en-US" sz="1400" dirty="0"/>
              <a:t> meso </a:t>
            </a:r>
            <a:r>
              <a:rPr lang="en-US" sz="1400" dirty="0" err="1"/>
              <a:t>malo</a:t>
            </a:r>
            <a:r>
              <a:rPr lang="en-US" sz="1400" dirty="0"/>
              <a:t> ne </a:t>
            </a:r>
            <a:r>
              <a:rPr lang="en-US" sz="1400" dirty="0" err="1"/>
              <a:t>pobijeli</a:t>
            </a:r>
            <a:r>
              <a:rPr lang="en-US" sz="1400" dirty="0"/>
              <a:t>.</a:t>
            </a:r>
            <a:r>
              <a:rPr lang="hr-HR" sz="1400" dirty="0"/>
              <a:t> </a:t>
            </a:r>
            <a:r>
              <a:rPr lang="en-US" sz="1400" dirty="0"/>
              <a:t>U me</a:t>
            </a:r>
            <a:r>
              <a:rPr lang="hr-HR" sz="1400" dirty="0"/>
              <a:t>đ</a:t>
            </a:r>
            <a:r>
              <a:rPr lang="en-US" sz="1400" dirty="0" err="1"/>
              <a:t>uvremenu</a:t>
            </a:r>
            <a:r>
              <a:rPr lang="en-US" sz="1400" dirty="0"/>
              <a:t> o</a:t>
            </a:r>
            <a:r>
              <a:rPr lang="hr-HR" sz="1400" dirty="0"/>
              <a:t>č</a:t>
            </a:r>
            <a:r>
              <a:rPr lang="en-US" sz="1400" dirty="0" err="1"/>
              <a:t>istite</a:t>
            </a:r>
            <a:r>
              <a:rPr lang="en-US" sz="1400" dirty="0"/>
              <a:t> </a:t>
            </a:r>
            <a:r>
              <a:rPr lang="en-US" sz="1400" dirty="0" err="1"/>
              <a:t>kr</a:t>
            </a:r>
            <a:r>
              <a:rPr lang="hr-HR" sz="1400" dirty="0"/>
              <a:t>u</a:t>
            </a:r>
            <a:r>
              <a:rPr lang="en-US" sz="1400" dirty="0" err="1"/>
              <a:t>mpir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isjeckajte</a:t>
            </a:r>
            <a:r>
              <a:rPr lang="en-US" sz="1400" dirty="0"/>
              <a:t> ga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kocke</a:t>
            </a:r>
            <a:r>
              <a:rPr lang="en-US" sz="1400" dirty="0"/>
              <a:t>.</a:t>
            </a:r>
            <a:r>
              <a:rPr lang="hr-HR" sz="1400" dirty="0"/>
              <a:t> </a:t>
            </a:r>
            <a:r>
              <a:rPr lang="en-US" sz="1400" dirty="0" err="1"/>
              <a:t>Dodajte</a:t>
            </a:r>
            <a:r>
              <a:rPr lang="en-US" sz="1400" dirty="0"/>
              <a:t> ga </a:t>
            </a:r>
            <a:r>
              <a:rPr lang="en-US" sz="1400" dirty="0" err="1"/>
              <a:t>mesu</a:t>
            </a:r>
            <a:r>
              <a:rPr lang="en-US" sz="1400" dirty="0"/>
              <a:t>, </a:t>
            </a:r>
            <a:r>
              <a:rPr lang="en-US" sz="1400" dirty="0" err="1"/>
              <a:t>odmah</a:t>
            </a:r>
            <a:r>
              <a:rPr lang="en-US" sz="1400" dirty="0"/>
              <a:t> </a:t>
            </a:r>
            <a:r>
              <a:rPr lang="en-US" sz="1400" dirty="0" err="1"/>
              <a:t>dodajte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 </a:t>
            </a:r>
            <a:r>
              <a:rPr lang="en-US" sz="1400" dirty="0" err="1"/>
              <a:t>papriku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vegetu</a:t>
            </a:r>
            <a:r>
              <a:rPr lang="en-US" sz="1400" dirty="0"/>
              <a:t> po </a:t>
            </a:r>
            <a:r>
              <a:rPr lang="hr-HR" sz="1400" dirty="0"/>
              <a:t>ž</a:t>
            </a:r>
            <a:r>
              <a:rPr lang="en-US" sz="1400" dirty="0" err="1"/>
              <a:t>elji</a:t>
            </a:r>
            <a:r>
              <a:rPr lang="en-US" sz="1400" dirty="0"/>
              <a:t>, pa </a:t>
            </a:r>
            <a:r>
              <a:rPr lang="en-US" sz="1400" dirty="0" err="1"/>
              <a:t>dinstajte</a:t>
            </a:r>
            <a:r>
              <a:rPr lang="en-US" sz="1400" dirty="0"/>
              <a:t> </a:t>
            </a:r>
            <a:r>
              <a:rPr lang="en-US" sz="1400" dirty="0" err="1"/>
              <a:t>uz</a:t>
            </a:r>
            <a:r>
              <a:rPr lang="en-US" sz="1400" dirty="0"/>
              <a:t> </a:t>
            </a:r>
            <a:r>
              <a:rPr lang="en-US" sz="1400" dirty="0" err="1"/>
              <a:t>povremeno</a:t>
            </a:r>
            <a:r>
              <a:rPr lang="en-US" sz="1400" dirty="0"/>
              <a:t> </a:t>
            </a:r>
            <a:r>
              <a:rPr lang="en-US" sz="1400" dirty="0" err="1"/>
              <a:t>mje</a:t>
            </a:r>
            <a:r>
              <a:rPr lang="hr-HR" sz="1400" dirty="0"/>
              <a:t>š</a:t>
            </a:r>
            <a:r>
              <a:rPr lang="en-US" sz="1400" dirty="0" err="1"/>
              <a:t>anje</a:t>
            </a:r>
            <a:r>
              <a:rPr lang="en-US" sz="1400" dirty="0"/>
              <a:t> </a:t>
            </a:r>
            <a:r>
              <a:rPr lang="en-US" sz="1400" dirty="0" err="1"/>
              <a:t>oko</a:t>
            </a:r>
            <a:r>
              <a:rPr lang="en-US" sz="1400" dirty="0"/>
              <a:t> 5 min.</a:t>
            </a:r>
            <a:r>
              <a:rPr lang="hr-HR" sz="1400" dirty="0"/>
              <a:t> </a:t>
            </a:r>
            <a:r>
              <a:rPr lang="en-US" sz="1400" dirty="0"/>
              <a:t>Sad </a:t>
            </a:r>
            <a:r>
              <a:rPr lang="en-US" sz="1400" dirty="0" err="1"/>
              <a:t>dodajte</a:t>
            </a:r>
            <a:r>
              <a:rPr lang="en-US" sz="1400" dirty="0"/>
              <a:t> </a:t>
            </a:r>
            <a:r>
              <a:rPr lang="en-US" sz="1400" dirty="0" err="1"/>
              <a:t>vru</a:t>
            </a:r>
            <a:r>
              <a:rPr lang="hr-HR" sz="1400" dirty="0"/>
              <a:t>ć</a:t>
            </a:r>
            <a:r>
              <a:rPr lang="en-US" sz="1400" dirty="0"/>
              <a:t>u </a:t>
            </a:r>
            <a:r>
              <a:rPr lang="en-US" sz="1400" dirty="0" err="1"/>
              <a:t>vodu</a:t>
            </a:r>
            <a:r>
              <a:rPr lang="en-US" sz="1400" dirty="0"/>
              <a:t>, </a:t>
            </a:r>
            <a:r>
              <a:rPr lang="en-US" sz="1400" dirty="0" err="1"/>
              <a:t>toliko</a:t>
            </a:r>
            <a:r>
              <a:rPr lang="en-US" sz="1400" dirty="0"/>
              <a:t> da </a:t>
            </a:r>
            <a:r>
              <a:rPr lang="en-US" sz="1400" dirty="0" err="1"/>
              <a:t>vam</a:t>
            </a:r>
            <a:r>
              <a:rPr lang="en-US" sz="1400" dirty="0"/>
              <a:t> dobro </a:t>
            </a:r>
            <a:r>
              <a:rPr lang="en-US" sz="1400" dirty="0" err="1"/>
              <a:t>prekrije</a:t>
            </a:r>
            <a:r>
              <a:rPr lang="en-US" sz="1400" dirty="0"/>
              <a:t> </a:t>
            </a:r>
            <a:r>
              <a:rPr lang="en-US" sz="1400" dirty="0" err="1"/>
              <a:t>sve</a:t>
            </a:r>
            <a:r>
              <a:rPr lang="en-US" sz="1400" dirty="0"/>
              <a:t> u </a:t>
            </a:r>
            <a:r>
              <a:rPr lang="hr-HR" sz="1400" dirty="0"/>
              <a:t>loncu</a:t>
            </a:r>
            <a:r>
              <a:rPr lang="en-US" sz="1400" dirty="0"/>
              <a:t>.</a:t>
            </a:r>
            <a:r>
              <a:rPr lang="hr-HR" sz="1400" dirty="0"/>
              <a:t> </a:t>
            </a:r>
            <a:r>
              <a:rPr lang="en-US" sz="1400" dirty="0"/>
              <a:t> </a:t>
            </a:r>
            <a:r>
              <a:rPr lang="en-US" sz="1400" dirty="0" err="1"/>
              <a:t>Poklopite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ku</a:t>
            </a:r>
            <a:r>
              <a:rPr lang="hr-HR" sz="1400" dirty="0"/>
              <a:t>h</a:t>
            </a:r>
            <a:r>
              <a:rPr lang="en-US" sz="1400" dirty="0" err="1"/>
              <a:t>ajte</a:t>
            </a:r>
            <a:r>
              <a:rPr lang="en-US" sz="1400" dirty="0"/>
              <a:t> </a:t>
            </a:r>
            <a:r>
              <a:rPr lang="en-US" sz="1400" dirty="0" err="1"/>
              <a:t>dalje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laganoj</a:t>
            </a:r>
            <a:r>
              <a:rPr lang="en-US" sz="1400" dirty="0"/>
              <a:t> </a:t>
            </a:r>
            <a:r>
              <a:rPr lang="en-US" sz="1400" dirty="0" err="1"/>
              <a:t>vatri</a:t>
            </a:r>
            <a:r>
              <a:rPr lang="en-US" sz="1400" dirty="0"/>
              <a:t>, </a:t>
            </a:r>
            <a:r>
              <a:rPr lang="en-US" sz="1400" dirty="0" err="1"/>
              <a:t>opet</a:t>
            </a:r>
            <a:r>
              <a:rPr lang="en-US" sz="1400" dirty="0"/>
              <a:t> </a:t>
            </a:r>
            <a:r>
              <a:rPr lang="en-US" sz="1400" dirty="0" err="1"/>
              <a:t>nekih</a:t>
            </a:r>
            <a:r>
              <a:rPr lang="en-US" sz="1400" dirty="0"/>
              <a:t> 10 min!  U me</a:t>
            </a:r>
            <a:r>
              <a:rPr lang="hr-HR" sz="1400" dirty="0"/>
              <a:t>đ</a:t>
            </a:r>
            <a:r>
              <a:rPr lang="en-US" sz="1400" dirty="0" err="1"/>
              <a:t>uvremenu</a:t>
            </a:r>
            <a:r>
              <a:rPr lang="en-US" sz="1400" dirty="0"/>
              <a:t> </a:t>
            </a:r>
            <a:r>
              <a:rPr lang="en-US" sz="1400" dirty="0" err="1"/>
              <a:t>pripremite</a:t>
            </a:r>
            <a:r>
              <a:rPr lang="en-US" sz="1400" dirty="0"/>
              <a:t> </a:t>
            </a:r>
            <a:r>
              <a:rPr lang="en-US" sz="1400" dirty="0" err="1"/>
              <a:t>nokle</a:t>
            </a:r>
            <a:r>
              <a:rPr lang="en-US" sz="1400" dirty="0"/>
              <a:t>, </a:t>
            </a:r>
            <a:r>
              <a:rPr lang="en-US" sz="1400" dirty="0" err="1"/>
              <a:t>tako</a:t>
            </a:r>
            <a:r>
              <a:rPr lang="en-US" sz="1400" dirty="0"/>
              <a:t> </a:t>
            </a:r>
            <a:r>
              <a:rPr lang="hr-HR" sz="1400" dirty="0"/>
              <a:t>š</a:t>
            </a:r>
            <a:r>
              <a:rPr lang="en-US" sz="1400" dirty="0"/>
              <a:t>to </a:t>
            </a:r>
            <a:r>
              <a:rPr lang="hr-HR" sz="1400" dirty="0"/>
              <a:t>ć</a:t>
            </a:r>
            <a:r>
              <a:rPr lang="en-US" sz="1400" dirty="0" err="1"/>
              <a:t>ete</a:t>
            </a:r>
            <a:r>
              <a:rPr lang="en-US" sz="1400" dirty="0"/>
              <a:t> vi</a:t>
            </a:r>
            <a:r>
              <a:rPr lang="hr-HR" sz="1400" dirty="0"/>
              <a:t>licom</a:t>
            </a:r>
            <a:r>
              <a:rPr lang="en-US" sz="1400" dirty="0"/>
              <a:t> </a:t>
            </a:r>
            <a:r>
              <a:rPr lang="en-US" sz="1400" dirty="0" err="1"/>
              <a:t>izmutit</a:t>
            </a:r>
            <a:r>
              <a:rPr lang="hr-HR" sz="1400" dirty="0"/>
              <a:t>i</a:t>
            </a:r>
            <a:r>
              <a:rPr lang="en-US" sz="1400" dirty="0"/>
              <a:t> </a:t>
            </a:r>
            <a:r>
              <a:rPr lang="en-US" sz="1400" dirty="0" err="1"/>
              <a:t>jaja</a:t>
            </a:r>
            <a:r>
              <a:rPr lang="en-US" sz="1400" dirty="0"/>
              <a:t>, </a:t>
            </a:r>
            <a:r>
              <a:rPr lang="en-US" sz="1400" dirty="0" err="1"/>
              <a:t>dodati</a:t>
            </a:r>
            <a:r>
              <a:rPr lang="en-US" sz="1400" dirty="0"/>
              <a:t> bra</a:t>
            </a:r>
            <a:r>
              <a:rPr lang="hr-HR" sz="1400" dirty="0"/>
              <a:t>š</a:t>
            </a:r>
            <a:r>
              <a:rPr lang="en-US" sz="1400" dirty="0"/>
              <a:t>no, </a:t>
            </a:r>
            <a:r>
              <a:rPr lang="en-US" sz="1400" dirty="0" err="1"/>
              <a:t>griz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pomalo</a:t>
            </a:r>
            <a:r>
              <a:rPr lang="en-US" sz="1400" dirty="0"/>
              <a:t> </a:t>
            </a:r>
            <a:r>
              <a:rPr lang="en-US" sz="1400" dirty="0" err="1"/>
              <a:t>dodavati</a:t>
            </a:r>
            <a:r>
              <a:rPr lang="en-US" sz="1400" dirty="0"/>
              <a:t> </a:t>
            </a:r>
            <a:r>
              <a:rPr lang="en-US" sz="1400" dirty="0" err="1"/>
              <a:t>vodu</a:t>
            </a:r>
            <a:r>
              <a:rPr lang="en-US" sz="1400" dirty="0"/>
              <a:t>.</a:t>
            </a:r>
            <a:r>
              <a:rPr lang="hr-HR" sz="1400" dirty="0"/>
              <a:t> </a:t>
            </a:r>
            <a:r>
              <a:rPr lang="en-US" sz="1400" dirty="0" err="1"/>
              <a:t>Ostavite</a:t>
            </a:r>
            <a:r>
              <a:rPr lang="en-US" sz="1400" dirty="0"/>
              <a:t> da </a:t>
            </a:r>
            <a:r>
              <a:rPr lang="en-US" sz="1400" dirty="0" err="1"/>
              <a:t>odstoji</a:t>
            </a:r>
            <a:r>
              <a:rPr lang="en-US" sz="1400" dirty="0"/>
              <a:t> </a:t>
            </a:r>
            <a:r>
              <a:rPr lang="en-US" sz="1400" dirty="0" err="1"/>
              <a:t>dok</a:t>
            </a:r>
            <a:r>
              <a:rPr lang="en-US" sz="1400" dirty="0"/>
              <a:t> se paprika</a:t>
            </a:r>
            <a:r>
              <a:rPr lang="hr-HR" sz="1400" dirty="0"/>
              <a:t>š</a:t>
            </a:r>
            <a:r>
              <a:rPr lang="en-US" sz="1400" dirty="0"/>
              <a:t> </a:t>
            </a:r>
            <a:r>
              <a:rPr lang="en-US" sz="1400" dirty="0" err="1"/>
              <a:t>kuha</a:t>
            </a:r>
            <a:r>
              <a:rPr lang="en-US" sz="1400" dirty="0"/>
              <a:t>. Na </a:t>
            </a:r>
            <a:r>
              <a:rPr lang="en-US" sz="1400" dirty="0" err="1"/>
              <a:t>kraju</a:t>
            </a:r>
            <a:r>
              <a:rPr lang="en-US" sz="1400" dirty="0"/>
              <a:t> </a:t>
            </a:r>
            <a:r>
              <a:rPr lang="en-US" sz="1400" dirty="0" err="1"/>
              <a:t>dodajte</a:t>
            </a:r>
            <a:r>
              <a:rPr lang="en-US" sz="1400" dirty="0"/>
              <a:t> </a:t>
            </a:r>
            <a:r>
              <a:rPr lang="hr-HR" sz="1400" dirty="0"/>
              <a:t>žlicu</a:t>
            </a:r>
            <a:r>
              <a:rPr lang="en-US" sz="1400" dirty="0"/>
              <a:t> </a:t>
            </a:r>
            <a:r>
              <a:rPr lang="en-US" sz="1400" dirty="0" err="1"/>
              <a:t>paradajz</a:t>
            </a:r>
            <a:r>
              <a:rPr lang="en-US" sz="1400" dirty="0"/>
              <a:t> </a:t>
            </a:r>
            <a:r>
              <a:rPr lang="en-US" sz="1400" dirty="0" err="1"/>
              <a:t>pire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nokle</a:t>
            </a:r>
            <a:r>
              <a:rPr lang="en-US" sz="1400" dirty="0"/>
              <a:t> </a:t>
            </a:r>
            <a:r>
              <a:rPr lang="en-US" sz="1400" dirty="0" err="1"/>
              <a:t>vadite</a:t>
            </a:r>
            <a:r>
              <a:rPr lang="en-US" sz="1400" dirty="0"/>
              <a:t> </a:t>
            </a:r>
            <a:r>
              <a:rPr lang="en-US" sz="1400" dirty="0" err="1"/>
              <a:t>vil</a:t>
            </a:r>
            <a:r>
              <a:rPr lang="hr-HR" sz="1400" dirty="0" err="1"/>
              <a:t>icom</a:t>
            </a:r>
            <a:r>
              <a:rPr lang="en-US" sz="1400" dirty="0"/>
              <a:t> </a:t>
            </a:r>
            <a:r>
              <a:rPr lang="en-US" sz="1400" dirty="0" err="1"/>
              <a:t>ili</a:t>
            </a:r>
            <a:r>
              <a:rPr lang="en-US" sz="1400" dirty="0"/>
              <a:t> </a:t>
            </a:r>
            <a:r>
              <a:rPr lang="hr-HR" sz="1400" dirty="0"/>
              <a:t>žlicom</a:t>
            </a:r>
            <a:r>
              <a:rPr lang="en-US" sz="1400" dirty="0"/>
              <a:t> </a:t>
            </a:r>
            <a:r>
              <a:rPr lang="en-US" sz="1400" dirty="0" err="1"/>
              <a:t>kako</a:t>
            </a:r>
            <a:r>
              <a:rPr lang="en-US" sz="1400" dirty="0"/>
              <a:t> </a:t>
            </a:r>
            <a:r>
              <a:rPr lang="en-US" sz="1400" dirty="0" err="1"/>
              <a:t>vam</a:t>
            </a:r>
            <a:r>
              <a:rPr lang="en-US" sz="1400" dirty="0"/>
              <a:t> je </a:t>
            </a:r>
            <a:r>
              <a:rPr lang="en-US" sz="1400" dirty="0" err="1"/>
              <a:t>zgodnije</a:t>
            </a:r>
            <a:r>
              <a:rPr lang="en-US" sz="1400" dirty="0"/>
              <a:t>.</a:t>
            </a:r>
            <a:r>
              <a:rPr lang="hr-HR" sz="1400" dirty="0"/>
              <a:t> </a:t>
            </a:r>
            <a:r>
              <a:rPr lang="en-US" sz="1400" dirty="0"/>
              <a:t>Paprika</a:t>
            </a:r>
            <a:r>
              <a:rPr lang="hr-HR" sz="1400" dirty="0"/>
              <a:t>š</a:t>
            </a:r>
            <a:r>
              <a:rPr lang="en-US" sz="1400" dirty="0"/>
              <a:t> je </a:t>
            </a:r>
            <a:r>
              <a:rPr lang="en-US" sz="1400" dirty="0" err="1"/>
              <a:t>gotov</a:t>
            </a:r>
            <a:r>
              <a:rPr lang="en-US" sz="1400" dirty="0"/>
              <a:t> </a:t>
            </a:r>
            <a:r>
              <a:rPr lang="en-US" sz="1400" dirty="0" err="1"/>
              <a:t>onda</a:t>
            </a:r>
            <a:r>
              <a:rPr lang="en-US" sz="1400" dirty="0"/>
              <a:t> </a:t>
            </a:r>
            <a:r>
              <a:rPr lang="en-US" sz="1400" dirty="0" err="1"/>
              <a:t>kada</a:t>
            </a:r>
            <a:r>
              <a:rPr lang="en-US" sz="1400" dirty="0"/>
              <a:t> se </a:t>
            </a:r>
            <a:r>
              <a:rPr lang="en-US" sz="1400" dirty="0" err="1"/>
              <a:t>krumpir</a:t>
            </a:r>
            <a:r>
              <a:rPr lang="en-US" sz="1400" dirty="0"/>
              <a:t> </a:t>
            </a:r>
            <a:r>
              <a:rPr lang="en-US" sz="1400" dirty="0" err="1"/>
              <a:t>fino</a:t>
            </a:r>
            <a:r>
              <a:rPr lang="en-US" sz="1400" dirty="0"/>
              <a:t> da </a:t>
            </a:r>
            <a:r>
              <a:rPr lang="en-US" sz="1400" dirty="0" err="1"/>
              <a:t>izgnje</a:t>
            </a:r>
            <a:r>
              <a:rPr lang="hr-HR" sz="1400" dirty="0"/>
              <a:t>č</a:t>
            </a:r>
            <a:r>
              <a:rPr lang="en-US" sz="1400" dirty="0"/>
              <a:t>it</a:t>
            </a:r>
            <a:r>
              <a:rPr lang="hr-HR" sz="1400" dirty="0"/>
              <a:t>i</a:t>
            </a:r>
            <a:r>
              <a:rPr lang="en-US" sz="1400" dirty="0"/>
              <a:t> </a:t>
            </a:r>
            <a:r>
              <a:rPr lang="en-US" sz="1400" dirty="0" err="1"/>
              <a:t>vil</a:t>
            </a:r>
            <a:r>
              <a:rPr lang="hr-HR" sz="1400" dirty="0" err="1"/>
              <a:t>icom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kad</a:t>
            </a:r>
            <a:r>
              <a:rPr lang="en-US" sz="1400" dirty="0"/>
              <a:t> se meso </a:t>
            </a:r>
            <a:r>
              <a:rPr lang="en-US" sz="1400" dirty="0" err="1"/>
              <a:t>lagano</a:t>
            </a:r>
            <a:r>
              <a:rPr lang="en-US" sz="1400" dirty="0"/>
              <a:t> da </a:t>
            </a:r>
            <a:r>
              <a:rPr lang="en-US" sz="1400" dirty="0" err="1"/>
              <a:t>odvojiti</a:t>
            </a:r>
            <a:r>
              <a:rPr lang="en-US" sz="1400" dirty="0"/>
              <a:t> od </a:t>
            </a:r>
            <a:r>
              <a:rPr lang="en-US" sz="1400" dirty="0" err="1"/>
              <a:t>kostiju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kada</a:t>
            </a:r>
            <a:r>
              <a:rPr lang="en-US" sz="1400" dirty="0"/>
              <a:t> </a:t>
            </a:r>
            <a:r>
              <a:rPr lang="en-US" sz="1400" dirty="0" err="1"/>
              <a:t>knedle</a:t>
            </a:r>
            <a:r>
              <a:rPr lang="en-US" sz="1400" dirty="0"/>
              <a:t> </a:t>
            </a:r>
            <a:r>
              <a:rPr lang="en-US" sz="1400" dirty="0" err="1"/>
              <a:t>fino</a:t>
            </a:r>
            <a:r>
              <a:rPr lang="en-US" sz="1400" dirty="0"/>
              <a:t> </a:t>
            </a:r>
            <a:r>
              <a:rPr lang="en-US" sz="1400" dirty="0" err="1"/>
              <a:t>nabubre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isplivaju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povrsinu</a:t>
            </a:r>
            <a:r>
              <a:rPr lang="en-US" sz="1400" dirty="0"/>
              <a:t>!</a:t>
            </a:r>
            <a:r>
              <a:rPr lang="hr-HR" sz="1400" dirty="0"/>
              <a:t> </a:t>
            </a:r>
            <a:r>
              <a:rPr lang="en-US" sz="1400" dirty="0"/>
              <a:t>Na </a:t>
            </a:r>
            <a:r>
              <a:rPr lang="en-US" sz="1400" dirty="0" err="1"/>
              <a:t>kraju</a:t>
            </a:r>
            <a:r>
              <a:rPr lang="en-US" sz="1400" dirty="0"/>
              <a:t> </a:t>
            </a:r>
            <a:r>
              <a:rPr lang="en-US" sz="1400" dirty="0" err="1"/>
              <a:t>mo</a:t>
            </a:r>
            <a:r>
              <a:rPr lang="hr-HR" sz="1400" dirty="0"/>
              <a:t>ž</a:t>
            </a:r>
            <a:r>
              <a:rPr lang="en-US" sz="1400" dirty="0" err="1"/>
              <a:t>ete</a:t>
            </a:r>
            <a:r>
              <a:rPr lang="en-US" sz="1400" dirty="0"/>
              <a:t> </a:t>
            </a:r>
            <a:r>
              <a:rPr lang="en-US" sz="1400" dirty="0" err="1"/>
              <a:t>posuti</a:t>
            </a:r>
            <a:r>
              <a:rPr lang="en-US" sz="1400" dirty="0"/>
              <a:t> </a:t>
            </a:r>
            <a:r>
              <a:rPr lang="en-US" sz="1400" dirty="0" err="1"/>
              <a:t>sitno</a:t>
            </a:r>
            <a:r>
              <a:rPr lang="en-US" sz="1400" dirty="0"/>
              <a:t> </a:t>
            </a:r>
            <a:r>
              <a:rPr lang="en-US" sz="1400" dirty="0" err="1"/>
              <a:t>isjeckanim</a:t>
            </a:r>
            <a:r>
              <a:rPr lang="en-US" sz="1400" dirty="0"/>
              <a:t> per</a:t>
            </a:r>
            <a:r>
              <a:rPr lang="hr-HR" sz="1400" dirty="0"/>
              <a:t>š</a:t>
            </a:r>
            <a:r>
              <a:rPr lang="en-US" sz="1400" dirty="0" err="1"/>
              <a:t>unom</a:t>
            </a:r>
            <a:r>
              <a:rPr lang="en-US" sz="1400" dirty="0"/>
              <a:t>, </a:t>
            </a:r>
            <a:r>
              <a:rPr lang="hr-HR" sz="1400" dirty="0"/>
              <a:t>papar</a:t>
            </a:r>
            <a:r>
              <a:rPr lang="en-US" sz="1400" dirty="0"/>
              <a:t> </a:t>
            </a:r>
            <a:r>
              <a:rPr lang="en-US" sz="1400" dirty="0" err="1"/>
              <a:t>dodajte</a:t>
            </a:r>
            <a:r>
              <a:rPr lang="en-US" sz="1400" dirty="0"/>
              <a:t> po </a:t>
            </a:r>
            <a:r>
              <a:rPr lang="hr-HR" sz="1400" dirty="0"/>
              <a:t>ž</a:t>
            </a:r>
            <a:r>
              <a:rPr lang="en-US" sz="1400" dirty="0" err="1"/>
              <a:t>elji</a:t>
            </a:r>
            <a:r>
              <a:rPr lang="en-US" sz="1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028974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003B05-B5F4-C798-8D59-99174107A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EE736BB-7641-D454-57C8-66C037536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3404" y="2016125"/>
            <a:ext cx="4599517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218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88AFFB-AC04-D7F4-FCBB-4CC93F826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SVINJSKI ODRESCI U UMAKU OD GLJIVA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12DDF31-BB42-7035-0B50-24D336241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 err="1"/>
              <a:t>Sastojci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4-6 </a:t>
            </a:r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svinjskih</a:t>
            </a:r>
            <a:r>
              <a:rPr lang="en-US" dirty="0"/>
              <a:t> </a:t>
            </a:r>
            <a:r>
              <a:rPr lang="en-US" dirty="0" err="1"/>
              <a:t>kotleta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300-400 gr </a:t>
            </a:r>
            <a:r>
              <a:rPr lang="en-US" dirty="0" err="1"/>
              <a:t>šampinjoni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2 dcl </a:t>
            </a:r>
            <a:r>
              <a:rPr lang="en-US" dirty="0" err="1"/>
              <a:t>Meggle</a:t>
            </a:r>
            <a:r>
              <a:rPr lang="en-US" dirty="0"/>
              <a:t> </a:t>
            </a:r>
            <a:r>
              <a:rPr lang="en-US" dirty="0" err="1"/>
              <a:t>vrhnje</a:t>
            </a:r>
            <a:r>
              <a:rPr lang="en-US" dirty="0"/>
              <a:t>/</a:t>
            </a:r>
            <a:r>
              <a:rPr lang="en-US" dirty="0" err="1"/>
              <a:t>umak</a:t>
            </a:r>
            <a:r>
              <a:rPr lang="en-US" dirty="0"/>
              <a:t> od </a:t>
            </a:r>
            <a:r>
              <a:rPr lang="en-US" dirty="0" err="1"/>
              <a:t>šampinjona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1,5 -2 dcl </a:t>
            </a:r>
            <a:r>
              <a:rPr lang="en-US" dirty="0" err="1"/>
              <a:t>bijelo</a:t>
            </a:r>
            <a:r>
              <a:rPr lang="en-US" dirty="0"/>
              <a:t> vino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sol, </a:t>
            </a:r>
            <a:r>
              <a:rPr lang="en-US" dirty="0" err="1"/>
              <a:t>papar</a:t>
            </a:r>
            <a:r>
              <a:rPr lang="en-US" dirty="0"/>
              <a:t>, </a:t>
            </a:r>
            <a:r>
              <a:rPr lang="en-US" dirty="0" err="1"/>
              <a:t>vegeta</a:t>
            </a:r>
            <a:r>
              <a:rPr lang="en-US" dirty="0"/>
              <a:t>, </a:t>
            </a:r>
            <a:r>
              <a:rPr lang="en-US" dirty="0" err="1"/>
              <a:t>suhi</a:t>
            </a:r>
            <a:r>
              <a:rPr lang="en-US" dirty="0"/>
              <a:t> </a:t>
            </a:r>
            <a:r>
              <a:rPr lang="en-US" dirty="0" err="1"/>
              <a:t>peršin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294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02CC58-2F7A-365A-1BFA-7CDC85471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PRIPREMA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D6A6715-44D1-BB50-2217-292CBC3A9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/>
              <a:t>Svinjske</a:t>
            </a:r>
            <a:r>
              <a:rPr lang="en-US" sz="1400" dirty="0"/>
              <a:t> </a:t>
            </a:r>
            <a:r>
              <a:rPr lang="en-US" sz="1400" dirty="0" err="1"/>
              <a:t>kotlete</a:t>
            </a:r>
            <a:r>
              <a:rPr lang="en-US" sz="1400" dirty="0"/>
              <a:t> </a:t>
            </a:r>
            <a:r>
              <a:rPr lang="en-US" sz="1400" dirty="0" err="1"/>
              <a:t>posoliti</a:t>
            </a:r>
            <a:r>
              <a:rPr lang="en-US" sz="1400" dirty="0"/>
              <a:t>, </a:t>
            </a:r>
            <a:r>
              <a:rPr lang="en-US" sz="1400" dirty="0" err="1"/>
              <a:t>popapriti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malo</a:t>
            </a:r>
            <a:r>
              <a:rPr lang="en-US" sz="1400" dirty="0"/>
              <a:t> </a:t>
            </a:r>
            <a:r>
              <a:rPr lang="en-US" sz="1400" dirty="0" err="1"/>
              <a:t>zarezati</a:t>
            </a:r>
            <a:r>
              <a:rPr lang="en-US" sz="1400" dirty="0"/>
              <a:t>  po </a:t>
            </a:r>
            <a:r>
              <a:rPr lang="en-US" sz="1400" dirty="0" err="1"/>
              <a:t>rubovima</a:t>
            </a:r>
            <a:r>
              <a:rPr lang="en-US" sz="14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/>
              <a:t>Prepržiti</a:t>
            </a:r>
            <a:r>
              <a:rPr lang="en-US" sz="1400" dirty="0"/>
              <a:t> </a:t>
            </a:r>
            <a:r>
              <a:rPr lang="en-US" sz="1400" dirty="0" err="1"/>
              <a:t>ih</a:t>
            </a:r>
            <a:r>
              <a:rPr lang="en-US" sz="1400" dirty="0"/>
              <a:t> </a:t>
            </a:r>
            <a:r>
              <a:rPr lang="en-US" sz="1400" dirty="0" err="1"/>
              <a:t>nekoliko</a:t>
            </a:r>
            <a:r>
              <a:rPr lang="en-US" sz="1400" dirty="0"/>
              <a:t> </a:t>
            </a:r>
            <a:r>
              <a:rPr lang="en-US" sz="1400" dirty="0" err="1"/>
              <a:t>minuta</a:t>
            </a:r>
            <a:r>
              <a:rPr lang="en-US" sz="1400" dirty="0"/>
              <a:t> </a:t>
            </a:r>
            <a:r>
              <a:rPr lang="en-US" sz="1400" dirty="0" err="1"/>
              <a:t>sa</a:t>
            </a:r>
            <a:r>
              <a:rPr lang="en-US" sz="1400" dirty="0"/>
              <a:t> </a:t>
            </a:r>
            <a:r>
              <a:rPr lang="en-US" sz="1400" dirty="0" err="1"/>
              <a:t>svake</a:t>
            </a:r>
            <a:r>
              <a:rPr lang="en-US" sz="1400" dirty="0"/>
              <a:t> </a:t>
            </a:r>
            <a:r>
              <a:rPr lang="en-US" sz="1400" dirty="0" err="1"/>
              <a:t>strane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vrućem</a:t>
            </a:r>
            <a:r>
              <a:rPr lang="en-US" sz="1400" dirty="0"/>
              <a:t> </a:t>
            </a:r>
            <a:r>
              <a:rPr lang="en-US" sz="1400" dirty="0" err="1"/>
              <a:t>ulju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maslacu</a:t>
            </a:r>
            <a:r>
              <a:rPr lang="en-US" sz="1400" dirty="0"/>
              <a:t> (</a:t>
            </a:r>
            <a:r>
              <a:rPr lang="en-US" sz="1400" dirty="0" err="1"/>
              <a:t>zajedno</a:t>
            </a:r>
            <a:r>
              <a:rPr lang="en-US" sz="1400" dirty="0"/>
              <a:t>). </a:t>
            </a:r>
            <a:r>
              <a:rPr lang="en-US" sz="1400" dirty="0" err="1"/>
              <a:t>Izvaditi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ostaviti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toplom</a:t>
            </a:r>
            <a:r>
              <a:rPr lang="en-US" sz="14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U </a:t>
            </a:r>
            <a:r>
              <a:rPr lang="en-US" sz="1400" dirty="0" err="1"/>
              <a:t>masnoću</a:t>
            </a:r>
            <a:r>
              <a:rPr lang="en-US" sz="1400" dirty="0"/>
              <a:t> </a:t>
            </a:r>
            <a:r>
              <a:rPr lang="en-US" sz="1400" dirty="0" err="1"/>
              <a:t>staviti</a:t>
            </a:r>
            <a:r>
              <a:rPr lang="en-US" sz="1400" dirty="0"/>
              <a:t> </a:t>
            </a:r>
            <a:r>
              <a:rPr lang="en-US" sz="1400" dirty="0" err="1"/>
              <a:t>narezane</a:t>
            </a:r>
            <a:r>
              <a:rPr lang="en-US" sz="1400" dirty="0"/>
              <a:t> </a:t>
            </a:r>
            <a:r>
              <a:rPr lang="en-US" sz="1400" dirty="0" err="1"/>
              <a:t>šampinjone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dinstati</a:t>
            </a:r>
            <a:r>
              <a:rPr lang="en-US" sz="1400" dirty="0"/>
              <a:t> </a:t>
            </a:r>
            <a:r>
              <a:rPr lang="en-US" sz="1400" dirty="0" err="1"/>
              <a:t>sve</a:t>
            </a:r>
            <a:r>
              <a:rPr lang="en-US" sz="1400" dirty="0"/>
              <a:t> </a:t>
            </a:r>
            <a:r>
              <a:rPr lang="en-US" sz="1400" dirty="0" err="1"/>
              <a:t>dok</a:t>
            </a:r>
            <a:r>
              <a:rPr lang="en-US" sz="1400" dirty="0"/>
              <a:t> ne </a:t>
            </a:r>
            <a:r>
              <a:rPr lang="en-US" sz="1400" dirty="0" err="1"/>
              <a:t>puste</a:t>
            </a:r>
            <a:r>
              <a:rPr lang="en-US" sz="1400" dirty="0"/>
              <a:t> </a:t>
            </a:r>
            <a:r>
              <a:rPr lang="en-US" sz="1400" dirty="0" err="1"/>
              <a:t>iz</a:t>
            </a:r>
            <a:r>
              <a:rPr lang="en-US" sz="1400" dirty="0"/>
              <a:t> </a:t>
            </a:r>
            <a:r>
              <a:rPr lang="en-US" sz="1400" dirty="0" err="1"/>
              <a:t>sebe</a:t>
            </a:r>
            <a:r>
              <a:rPr lang="en-US" sz="1400" dirty="0"/>
              <a:t> </a:t>
            </a:r>
            <a:r>
              <a:rPr lang="en-US" sz="1400" dirty="0" err="1"/>
              <a:t>tekućinu</a:t>
            </a:r>
            <a:r>
              <a:rPr lang="en-US" sz="1400" dirty="0"/>
              <a:t>. </a:t>
            </a:r>
            <a:r>
              <a:rPr lang="en-US" sz="1400" dirty="0" err="1"/>
              <a:t>Posoliti</a:t>
            </a:r>
            <a:r>
              <a:rPr lang="en-US" sz="1400" dirty="0"/>
              <a:t>, </a:t>
            </a:r>
            <a:r>
              <a:rPr lang="en-US" sz="1400" dirty="0" err="1"/>
              <a:t>povegetiti</a:t>
            </a:r>
            <a:r>
              <a:rPr lang="en-US" sz="1400" dirty="0"/>
              <a:t>, </a:t>
            </a:r>
            <a:r>
              <a:rPr lang="en-US" sz="1400" dirty="0" err="1"/>
              <a:t>dodati</a:t>
            </a:r>
            <a:r>
              <a:rPr lang="en-US" sz="1400" dirty="0"/>
              <a:t> </a:t>
            </a:r>
            <a:r>
              <a:rPr lang="en-US" sz="1400" dirty="0" err="1"/>
              <a:t>malo</a:t>
            </a:r>
            <a:r>
              <a:rPr lang="en-US" sz="1400" dirty="0"/>
              <a:t> </a:t>
            </a:r>
            <a:r>
              <a:rPr lang="en-US" sz="1400" dirty="0" err="1"/>
              <a:t>papra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listiće</a:t>
            </a:r>
            <a:r>
              <a:rPr lang="en-US" sz="1400" dirty="0"/>
              <a:t> </a:t>
            </a:r>
            <a:r>
              <a:rPr lang="en-US" sz="1400" dirty="0" err="1"/>
              <a:t>suhog</a:t>
            </a:r>
            <a:r>
              <a:rPr lang="en-US" sz="1400" dirty="0"/>
              <a:t> </a:t>
            </a:r>
            <a:r>
              <a:rPr lang="en-US" sz="1400" dirty="0" err="1"/>
              <a:t>peršina</a:t>
            </a:r>
            <a:r>
              <a:rPr lang="en-US" sz="1400" dirty="0"/>
              <a:t>. </a:t>
            </a:r>
            <a:r>
              <a:rPr lang="en-US" sz="1400" dirty="0" err="1"/>
              <a:t>Tko</a:t>
            </a:r>
            <a:r>
              <a:rPr lang="en-US" sz="1400" dirty="0"/>
              <a:t> </a:t>
            </a:r>
            <a:r>
              <a:rPr lang="en-US" sz="1400" dirty="0" err="1"/>
              <a:t>voli</a:t>
            </a:r>
            <a:r>
              <a:rPr lang="en-US" sz="1400" dirty="0"/>
              <a:t>, </a:t>
            </a:r>
            <a:r>
              <a:rPr lang="en-US" sz="1400" dirty="0" err="1"/>
              <a:t>može</a:t>
            </a:r>
            <a:r>
              <a:rPr lang="en-US" sz="1400" dirty="0"/>
              <a:t> </a:t>
            </a:r>
            <a:r>
              <a:rPr lang="en-US" sz="1400" dirty="0" err="1"/>
              <a:t>dodati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češnjaka</a:t>
            </a:r>
            <a:r>
              <a:rPr lang="en-US" sz="14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/>
              <a:t>Podliti</a:t>
            </a:r>
            <a:r>
              <a:rPr lang="en-US" sz="1400" dirty="0"/>
              <a:t> s </a:t>
            </a:r>
            <a:r>
              <a:rPr lang="en-US" sz="1400" dirty="0" err="1"/>
              <a:t>vinom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kad</a:t>
            </a:r>
            <a:r>
              <a:rPr lang="en-US" sz="1400" dirty="0"/>
              <a:t> ono </a:t>
            </a:r>
            <a:r>
              <a:rPr lang="en-US" sz="1400" dirty="0" err="1"/>
              <a:t>većim</a:t>
            </a:r>
            <a:r>
              <a:rPr lang="en-US" sz="1400" dirty="0"/>
              <a:t> </a:t>
            </a:r>
            <a:r>
              <a:rPr lang="en-US" sz="1400" dirty="0" err="1"/>
              <a:t>dijelom</a:t>
            </a:r>
            <a:r>
              <a:rPr lang="en-US" sz="1400" dirty="0"/>
              <a:t> </a:t>
            </a:r>
            <a:r>
              <a:rPr lang="en-US" sz="1400" dirty="0" err="1"/>
              <a:t>ispari</a:t>
            </a:r>
            <a:r>
              <a:rPr lang="en-US" sz="1400" dirty="0"/>
              <a:t> </a:t>
            </a:r>
            <a:r>
              <a:rPr lang="en-US" sz="1400" dirty="0" err="1"/>
              <a:t>dodati</a:t>
            </a:r>
            <a:r>
              <a:rPr lang="en-US" sz="1400" dirty="0"/>
              <a:t> </a:t>
            </a:r>
            <a:r>
              <a:rPr lang="en-US" sz="1400" dirty="0" err="1"/>
              <a:t>umak</a:t>
            </a:r>
            <a:r>
              <a:rPr lang="en-US" sz="1400" dirty="0"/>
              <a:t> od </a:t>
            </a:r>
            <a:r>
              <a:rPr lang="en-US" sz="1400" dirty="0" err="1"/>
              <a:t>šampinjona</a:t>
            </a:r>
            <a:r>
              <a:rPr lang="en-US" sz="1400" dirty="0"/>
              <a:t> (</a:t>
            </a:r>
            <a:r>
              <a:rPr lang="en-US" sz="1400" dirty="0" err="1"/>
              <a:t>može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obično</a:t>
            </a:r>
            <a:r>
              <a:rPr lang="en-US" sz="1400" dirty="0"/>
              <a:t> </a:t>
            </a:r>
            <a:r>
              <a:rPr lang="en-US" sz="1400" dirty="0" err="1"/>
              <a:t>vrhnje</a:t>
            </a:r>
            <a:r>
              <a:rPr lang="en-US" sz="1400" dirty="0"/>
              <a:t> za </a:t>
            </a:r>
            <a:r>
              <a:rPr lang="en-US" sz="1400" dirty="0" err="1"/>
              <a:t>kuhanje</a:t>
            </a:r>
            <a:r>
              <a:rPr lang="en-US" sz="1400" dirty="0"/>
              <a:t>, no </a:t>
            </a:r>
            <a:r>
              <a:rPr lang="en-US" sz="1400" dirty="0" err="1"/>
              <a:t>ovako</a:t>
            </a:r>
            <a:r>
              <a:rPr lang="en-US" sz="1400" dirty="0"/>
              <a:t> je </a:t>
            </a:r>
            <a:r>
              <a:rPr lang="en-US" sz="1400" dirty="0" err="1"/>
              <a:t>puno</a:t>
            </a:r>
            <a:r>
              <a:rPr lang="en-US" sz="1400" dirty="0"/>
              <a:t> </a:t>
            </a:r>
            <a:r>
              <a:rPr lang="en-US" sz="1400" dirty="0" err="1"/>
              <a:t>ukusnije</a:t>
            </a:r>
            <a:r>
              <a:rPr lang="en-US" sz="1400" dirty="0"/>
              <a:t>).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/>
              <a:t>Vratiti</a:t>
            </a:r>
            <a:r>
              <a:rPr lang="en-US" sz="1400" dirty="0"/>
              <a:t> u </a:t>
            </a:r>
            <a:r>
              <a:rPr lang="en-US" sz="1400" dirty="0" err="1"/>
              <a:t>posudu</a:t>
            </a:r>
            <a:r>
              <a:rPr lang="en-US" sz="1400" dirty="0"/>
              <a:t> </a:t>
            </a:r>
            <a:r>
              <a:rPr lang="en-US" sz="1400" dirty="0" err="1"/>
              <a:t>ranije</a:t>
            </a:r>
            <a:r>
              <a:rPr lang="en-US" sz="1400" dirty="0"/>
              <a:t> </a:t>
            </a:r>
            <a:r>
              <a:rPr lang="en-US" sz="1400" dirty="0" err="1"/>
              <a:t>ispečene</a:t>
            </a:r>
            <a:r>
              <a:rPr lang="en-US" sz="1400" dirty="0"/>
              <a:t> </a:t>
            </a:r>
            <a:r>
              <a:rPr lang="en-US" sz="1400" dirty="0" err="1"/>
              <a:t>kotlete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sve</a:t>
            </a:r>
            <a:r>
              <a:rPr lang="en-US" sz="1400" dirty="0"/>
              <a:t> </a:t>
            </a:r>
            <a:r>
              <a:rPr lang="en-US" sz="1400" dirty="0" err="1"/>
              <a:t>skupa</a:t>
            </a:r>
            <a:r>
              <a:rPr lang="en-US" sz="1400" dirty="0"/>
              <a:t> </a:t>
            </a:r>
            <a:r>
              <a:rPr lang="en-US" sz="1400" dirty="0" err="1"/>
              <a:t>zajedno</a:t>
            </a:r>
            <a:r>
              <a:rPr lang="en-US" sz="1400" dirty="0"/>
              <a:t> </a:t>
            </a:r>
            <a:r>
              <a:rPr lang="en-US" sz="1400" dirty="0" err="1"/>
              <a:t>dinstati</a:t>
            </a:r>
            <a:r>
              <a:rPr lang="en-US" sz="1400" dirty="0"/>
              <a:t> </a:t>
            </a:r>
            <a:r>
              <a:rPr lang="en-US" sz="1400" dirty="0" err="1"/>
              <a:t>nekih</a:t>
            </a:r>
            <a:r>
              <a:rPr lang="en-US" sz="1400" dirty="0"/>
              <a:t> 10 do 15 </a:t>
            </a:r>
            <a:r>
              <a:rPr lang="en-US" sz="1400" dirty="0" err="1"/>
              <a:t>minuta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67430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0DE643-D5FF-0478-44DA-7BFEB450E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29C1823-8B03-0A50-6AE1-40274AE4D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3404" y="2016125"/>
            <a:ext cx="4599517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146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1A962B-CA18-5168-4ED0-48D898B5E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DOMAĆE KRVAVICE S KISELIM ZELJEM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908B526-ECDA-C9BE-C35F-8271EFD2C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/>
              <a:t>Sastojci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za 4 </a:t>
            </a:r>
            <a:r>
              <a:rPr lang="en-US" sz="1400" dirty="0" err="1"/>
              <a:t>osobe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4 </a:t>
            </a:r>
            <a:r>
              <a:rPr lang="en-US" sz="1400" dirty="0" err="1"/>
              <a:t>krvavice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 </a:t>
            </a:r>
            <a:r>
              <a:rPr lang="en-US" sz="1400" dirty="0" err="1"/>
              <a:t>srednja</a:t>
            </a:r>
            <a:r>
              <a:rPr lang="en-US" sz="1400" dirty="0"/>
              <a:t> </a:t>
            </a:r>
            <a:r>
              <a:rPr lang="en-US" sz="1400" dirty="0" err="1"/>
              <a:t>glavica</a:t>
            </a:r>
            <a:r>
              <a:rPr lang="en-US" sz="1400" dirty="0"/>
              <a:t> </a:t>
            </a:r>
            <a:r>
              <a:rPr lang="en-US" sz="1400" dirty="0" err="1"/>
              <a:t>crvenog</a:t>
            </a:r>
            <a:r>
              <a:rPr lang="en-US" sz="1400" dirty="0"/>
              <a:t> </a:t>
            </a:r>
            <a:r>
              <a:rPr lang="en-US" sz="1400" dirty="0" err="1"/>
              <a:t>luka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2 </a:t>
            </a:r>
            <a:r>
              <a:rPr lang="en-US" sz="1400" dirty="0" err="1"/>
              <a:t>žlice</a:t>
            </a:r>
            <a:r>
              <a:rPr lang="en-US" sz="1400" dirty="0"/>
              <a:t> </a:t>
            </a:r>
            <a:r>
              <a:rPr lang="en-US" sz="1400" dirty="0" err="1"/>
              <a:t>domaće</a:t>
            </a:r>
            <a:r>
              <a:rPr lang="en-US" sz="1400" dirty="0"/>
              <a:t> </a:t>
            </a:r>
            <a:r>
              <a:rPr lang="en-US" sz="1400" dirty="0" err="1"/>
              <a:t>svinjske</a:t>
            </a:r>
            <a:r>
              <a:rPr lang="en-US" sz="1400" dirty="0"/>
              <a:t> </a:t>
            </a:r>
            <a:r>
              <a:rPr lang="en-US" sz="1400" dirty="0" err="1"/>
              <a:t>masti</a:t>
            </a:r>
            <a:r>
              <a:rPr lang="en-US" sz="1400" dirty="0"/>
              <a:t> </a:t>
            </a:r>
            <a:r>
              <a:rPr lang="en-US" sz="1400" dirty="0" err="1"/>
              <a:t>ili</a:t>
            </a:r>
            <a:r>
              <a:rPr lang="en-US" sz="1400" dirty="0"/>
              <a:t> </a:t>
            </a:r>
            <a:r>
              <a:rPr lang="en-US" sz="1400" dirty="0" err="1"/>
              <a:t>ulja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50 </a:t>
            </a:r>
            <a:r>
              <a:rPr lang="en-US" sz="1400" dirty="0" err="1"/>
              <a:t>dag</a:t>
            </a:r>
            <a:r>
              <a:rPr lang="en-US" sz="1400" dirty="0"/>
              <a:t> </a:t>
            </a:r>
            <a:r>
              <a:rPr lang="en-US" sz="1400" dirty="0" err="1"/>
              <a:t>kiselog</a:t>
            </a:r>
            <a:r>
              <a:rPr lang="en-US" sz="1400" dirty="0"/>
              <a:t> </a:t>
            </a:r>
            <a:r>
              <a:rPr lang="en-US" sz="1400" dirty="0" err="1"/>
              <a:t>kupusa</a:t>
            </a:r>
            <a:r>
              <a:rPr lang="hr-HR" sz="1400" dirty="0"/>
              <a:t> </a:t>
            </a:r>
            <a:r>
              <a:rPr lang="en-US" sz="1400" dirty="0"/>
              <a:t>(</a:t>
            </a:r>
            <a:r>
              <a:rPr lang="en-US" sz="1400" dirty="0" err="1"/>
              <a:t>zelja</a:t>
            </a:r>
            <a:r>
              <a:rPr lang="en-US" sz="1400" dirty="0"/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10 </a:t>
            </a:r>
            <a:r>
              <a:rPr lang="en-US" sz="1400" dirty="0" err="1"/>
              <a:t>dag</a:t>
            </a:r>
            <a:r>
              <a:rPr lang="en-US" sz="1400" dirty="0"/>
              <a:t> mesne </a:t>
            </a:r>
            <a:r>
              <a:rPr lang="en-US" sz="1400" dirty="0" err="1"/>
              <a:t>slanine</a:t>
            </a:r>
            <a:r>
              <a:rPr lang="hr-HR" sz="1400" dirty="0"/>
              <a:t> </a:t>
            </a:r>
            <a:r>
              <a:rPr lang="en-US" sz="1400" dirty="0"/>
              <a:t>(</a:t>
            </a:r>
            <a:r>
              <a:rPr lang="en-US" sz="1400" dirty="0" err="1"/>
              <a:t>špeka</a:t>
            </a:r>
            <a:r>
              <a:rPr lang="en-US" sz="1400" dirty="0"/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1/2 </a:t>
            </a:r>
            <a:r>
              <a:rPr lang="en-US" sz="1400" dirty="0" err="1"/>
              <a:t>žlice</a:t>
            </a:r>
            <a:r>
              <a:rPr lang="en-US" sz="1400" dirty="0"/>
              <a:t> </a:t>
            </a:r>
            <a:r>
              <a:rPr lang="hr-HR" sz="1400" dirty="0"/>
              <a:t>s</a:t>
            </a:r>
            <a:r>
              <a:rPr lang="en-US" sz="1400" dirty="0"/>
              <a:t>latke </a:t>
            </a:r>
            <a:r>
              <a:rPr lang="en-US" sz="1400" dirty="0" err="1"/>
              <a:t>mljevene</a:t>
            </a:r>
            <a:r>
              <a:rPr lang="en-US" sz="1400" dirty="0"/>
              <a:t> </a:t>
            </a:r>
            <a:r>
              <a:rPr lang="en-US" sz="1400" dirty="0" err="1"/>
              <a:t>crvene</a:t>
            </a:r>
            <a:r>
              <a:rPr lang="en-US" sz="1400" dirty="0"/>
              <a:t> </a:t>
            </a:r>
            <a:r>
              <a:rPr lang="en-US" sz="1400" dirty="0" err="1"/>
              <a:t>paprike</a:t>
            </a:r>
            <a:r>
              <a:rPr lang="en-US" sz="1400" dirty="0"/>
              <a:t> </a:t>
            </a:r>
            <a:r>
              <a:rPr lang="en-US" sz="1400" dirty="0" err="1"/>
              <a:t>Podravka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za </a:t>
            </a:r>
            <a:r>
              <a:rPr lang="en-US" sz="1400" dirty="0" err="1"/>
              <a:t>pire</a:t>
            </a:r>
            <a:r>
              <a:rPr lang="en-US" sz="1400" dirty="0"/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 kg </a:t>
            </a:r>
            <a:r>
              <a:rPr lang="en-US" sz="1400" dirty="0" err="1"/>
              <a:t>krumpira</a:t>
            </a:r>
            <a:r>
              <a:rPr lang="en-US" sz="1400" dirty="0"/>
              <a:t> </a:t>
            </a:r>
            <a:r>
              <a:rPr lang="en-US" sz="1400" dirty="0" err="1"/>
              <a:t>srednje</a:t>
            </a:r>
            <a:r>
              <a:rPr lang="en-US" sz="1400" dirty="0"/>
              <a:t> </a:t>
            </a:r>
            <a:r>
              <a:rPr lang="en-US" sz="1400" dirty="0" err="1"/>
              <a:t>veličine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/>
              <a:t>malo</a:t>
            </a:r>
            <a:r>
              <a:rPr lang="en-US" sz="1400" dirty="0"/>
              <a:t> soli</a:t>
            </a:r>
            <a:r>
              <a:rPr lang="hr-HR" sz="1400" dirty="0"/>
              <a:t> </a:t>
            </a:r>
            <a:r>
              <a:rPr lang="en-US" sz="1400" dirty="0"/>
              <a:t>(po </a:t>
            </a:r>
            <a:r>
              <a:rPr lang="en-US" sz="1400" dirty="0" err="1"/>
              <a:t>potrebi</a:t>
            </a:r>
            <a:r>
              <a:rPr lang="en-US" sz="1400" dirty="0"/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5 </a:t>
            </a:r>
            <a:r>
              <a:rPr lang="en-US" sz="1400" dirty="0" err="1"/>
              <a:t>dag</a:t>
            </a:r>
            <a:r>
              <a:rPr lang="en-US" sz="1400" dirty="0"/>
              <a:t> </a:t>
            </a:r>
            <a:r>
              <a:rPr lang="en-US" sz="1400" dirty="0" err="1"/>
              <a:t>maslaca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sobnoj</a:t>
            </a:r>
            <a:r>
              <a:rPr lang="en-US" sz="1400" dirty="0"/>
              <a:t> </a:t>
            </a:r>
            <a:r>
              <a:rPr lang="en-US" sz="1400" dirty="0" err="1"/>
              <a:t>temperaturi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/>
              <a:t>malo</a:t>
            </a:r>
            <a:r>
              <a:rPr lang="en-US" sz="1400" dirty="0"/>
              <a:t> </a:t>
            </a:r>
            <a:r>
              <a:rPr lang="en-US" sz="1400" dirty="0" err="1"/>
              <a:t>vrhnja</a:t>
            </a:r>
            <a:r>
              <a:rPr lang="en-US" sz="1400" dirty="0"/>
              <a:t> </a:t>
            </a:r>
            <a:r>
              <a:rPr lang="en-US" sz="1400" dirty="0" err="1"/>
              <a:t>ili</a:t>
            </a:r>
            <a:r>
              <a:rPr lang="en-US" sz="1400" dirty="0"/>
              <a:t> </a:t>
            </a:r>
            <a:r>
              <a:rPr lang="en-US" sz="1400" dirty="0" err="1"/>
              <a:t>mlijeka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685008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996A35-2FDF-EB4F-2B6D-83C271196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PRIPREMA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DCCD1EC-62E2-5462-7BC8-1A45DEA8D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r-HR" sz="1400" dirty="0"/>
              <a:t>K</a:t>
            </a:r>
            <a:r>
              <a:rPr lang="en-US" sz="1400" dirty="0" err="1"/>
              <a:t>rvavice</a:t>
            </a:r>
            <a:r>
              <a:rPr lang="en-US" sz="1400" dirty="0"/>
              <a:t> </a:t>
            </a:r>
            <a:r>
              <a:rPr lang="en-US" sz="1400" dirty="0" err="1"/>
              <a:t>stavite</a:t>
            </a:r>
            <a:r>
              <a:rPr lang="en-US" sz="1400" dirty="0"/>
              <a:t> u </a:t>
            </a:r>
            <a:r>
              <a:rPr lang="en-US" sz="1400" dirty="0" err="1"/>
              <a:t>tepsiju</a:t>
            </a:r>
            <a:r>
              <a:rPr lang="en-US" sz="1400" dirty="0"/>
              <a:t> </a:t>
            </a:r>
            <a:r>
              <a:rPr lang="en-US" sz="1400" dirty="0" err="1"/>
              <a:t>premazanu</a:t>
            </a:r>
            <a:r>
              <a:rPr lang="en-US" sz="1400" dirty="0"/>
              <a:t> </a:t>
            </a:r>
            <a:r>
              <a:rPr lang="en-US" sz="1400" dirty="0" err="1"/>
              <a:t>sa</a:t>
            </a:r>
            <a:r>
              <a:rPr lang="en-US" sz="1400" dirty="0"/>
              <a:t> </a:t>
            </a:r>
            <a:r>
              <a:rPr lang="en-US" sz="1400" dirty="0" err="1"/>
              <a:t>svinjskom</a:t>
            </a:r>
            <a:r>
              <a:rPr lang="en-US" sz="1400" dirty="0"/>
              <a:t> </a:t>
            </a:r>
            <a:r>
              <a:rPr lang="en-US" sz="1400" dirty="0" err="1"/>
              <a:t>masti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stavite</a:t>
            </a:r>
            <a:r>
              <a:rPr lang="en-US" sz="1400" dirty="0"/>
              <a:t> u </a:t>
            </a:r>
            <a:r>
              <a:rPr lang="en-US" sz="1400" dirty="0" err="1"/>
              <a:t>pećnicu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180-200 </a:t>
            </a:r>
            <a:r>
              <a:rPr lang="en-US" sz="1400" dirty="0" err="1"/>
              <a:t>stupnjeva</a:t>
            </a:r>
            <a:r>
              <a:rPr lang="en-US" sz="1400" dirty="0"/>
              <a:t> da se </a:t>
            </a:r>
            <a:r>
              <a:rPr lang="en-US" sz="1400" dirty="0" err="1"/>
              <a:t>peku</a:t>
            </a:r>
            <a:r>
              <a:rPr lang="en-US" sz="1400" dirty="0"/>
              <a:t>.</a:t>
            </a:r>
            <a:r>
              <a:rPr lang="hr-HR" sz="1400" dirty="0"/>
              <a:t> </a:t>
            </a:r>
            <a:r>
              <a:rPr lang="en-US" sz="1400" dirty="0" err="1"/>
              <a:t>Stavite</a:t>
            </a:r>
            <a:r>
              <a:rPr lang="en-US" sz="1400" dirty="0"/>
              <a:t> </a:t>
            </a:r>
            <a:r>
              <a:rPr lang="en-US" sz="1400" dirty="0" err="1"/>
              <a:t>kuhati</a:t>
            </a:r>
            <a:r>
              <a:rPr lang="en-US" sz="1400" dirty="0"/>
              <a:t> </a:t>
            </a:r>
            <a:r>
              <a:rPr lang="en-US" sz="1400" dirty="0" err="1"/>
              <a:t>krumpir</a:t>
            </a:r>
            <a:r>
              <a:rPr lang="en-US" sz="1400" dirty="0"/>
              <a:t> za </a:t>
            </a:r>
            <a:r>
              <a:rPr lang="en-US" sz="1400" dirty="0" err="1"/>
              <a:t>pire</a:t>
            </a:r>
            <a:r>
              <a:rPr lang="en-US" sz="1400" dirty="0"/>
              <a:t>.</a:t>
            </a:r>
            <a:r>
              <a:rPr lang="hr-HR" sz="1400" dirty="0"/>
              <a:t> </a:t>
            </a:r>
            <a:r>
              <a:rPr lang="en-US" sz="1400" dirty="0"/>
              <a:t>U </a:t>
            </a:r>
            <a:r>
              <a:rPr lang="en-US" sz="1400" dirty="0" err="1"/>
              <a:t>posebnoj</a:t>
            </a:r>
            <a:r>
              <a:rPr lang="en-US" sz="1400" dirty="0"/>
              <a:t> </a:t>
            </a:r>
            <a:r>
              <a:rPr lang="en-US" sz="1400" dirty="0" err="1"/>
              <a:t>posudi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masti</a:t>
            </a:r>
            <a:r>
              <a:rPr lang="en-US" sz="1400" dirty="0"/>
              <a:t> </a:t>
            </a:r>
            <a:r>
              <a:rPr lang="en-US" sz="1400" dirty="0" err="1"/>
              <a:t>popržite</a:t>
            </a:r>
            <a:r>
              <a:rPr lang="en-US" sz="1400" dirty="0"/>
              <a:t> </a:t>
            </a:r>
            <a:r>
              <a:rPr lang="en-US" sz="1400" dirty="0" err="1"/>
              <a:t>sitno</a:t>
            </a:r>
            <a:r>
              <a:rPr lang="en-US" sz="1400" dirty="0"/>
              <a:t> </a:t>
            </a:r>
            <a:r>
              <a:rPr lang="en-US" sz="1400" dirty="0" err="1"/>
              <a:t>sjeckani</a:t>
            </a:r>
            <a:r>
              <a:rPr lang="en-US" sz="1400" dirty="0"/>
              <a:t> </a:t>
            </a:r>
            <a:r>
              <a:rPr lang="en-US" sz="1400" dirty="0" err="1"/>
              <a:t>luk</a:t>
            </a:r>
            <a:r>
              <a:rPr lang="en-US" sz="1400" dirty="0"/>
              <a:t>.</a:t>
            </a:r>
            <a:r>
              <a:rPr lang="hr-HR" sz="1400" dirty="0"/>
              <a:t> </a:t>
            </a:r>
            <a:r>
              <a:rPr lang="en-US" sz="1400" dirty="0" err="1"/>
              <a:t>Domaće</a:t>
            </a:r>
            <a:r>
              <a:rPr lang="en-US" sz="1400" dirty="0"/>
              <a:t> </a:t>
            </a:r>
            <a:r>
              <a:rPr lang="en-US" sz="1400" dirty="0" err="1"/>
              <a:t>kiselo</a:t>
            </a:r>
            <a:r>
              <a:rPr lang="en-US" sz="1400" dirty="0"/>
              <a:t> </a:t>
            </a:r>
            <a:r>
              <a:rPr lang="en-US" sz="1400" dirty="0" err="1"/>
              <a:t>zelje</a:t>
            </a:r>
            <a:r>
              <a:rPr lang="en-US" sz="1400" dirty="0"/>
              <a:t> </a:t>
            </a:r>
            <a:r>
              <a:rPr lang="en-US" sz="1400" dirty="0" err="1"/>
              <a:t>isperite</a:t>
            </a:r>
            <a:r>
              <a:rPr lang="en-US" sz="1400" dirty="0"/>
              <a:t> pod </a:t>
            </a:r>
            <a:r>
              <a:rPr lang="en-US" sz="1400" dirty="0" err="1"/>
              <a:t>vodom</a:t>
            </a:r>
            <a:r>
              <a:rPr lang="en-US" sz="1400" dirty="0"/>
              <a:t>,</a:t>
            </a:r>
            <a:r>
              <a:rPr lang="hr-HR" sz="1400" dirty="0"/>
              <a:t> </a:t>
            </a:r>
            <a:r>
              <a:rPr lang="en-US" sz="1400" dirty="0" err="1"/>
              <a:t>stisnite</a:t>
            </a:r>
            <a:r>
              <a:rPr lang="en-US" sz="1400" dirty="0"/>
              <a:t> ga.</a:t>
            </a:r>
            <a:r>
              <a:rPr lang="hr-HR" sz="1400" dirty="0"/>
              <a:t> </a:t>
            </a:r>
            <a:r>
              <a:rPr lang="en-US" sz="1400" dirty="0"/>
              <a:t>Na </a:t>
            </a:r>
            <a:r>
              <a:rPr lang="en-US" sz="1400" dirty="0" err="1"/>
              <a:t>poprženu</a:t>
            </a:r>
            <a:r>
              <a:rPr lang="en-US" sz="1400" dirty="0"/>
              <a:t> mast </a:t>
            </a:r>
            <a:r>
              <a:rPr lang="en-US" sz="1400" dirty="0" err="1"/>
              <a:t>dodajte</a:t>
            </a:r>
            <a:r>
              <a:rPr lang="en-US" sz="1400" dirty="0"/>
              <a:t> </a:t>
            </a:r>
            <a:r>
              <a:rPr lang="en-US" sz="1400" dirty="0" err="1"/>
              <a:t>kockice</a:t>
            </a:r>
            <a:r>
              <a:rPr lang="en-US" sz="1400" dirty="0"/>
              <a:t> mesne </a:t>
            </a:r>
            <a:r>
              <a:rPr lang="en-US" sz="1400" dirty="0" err="1"/>
              <a:t>slanine</a:t>
            </a:r>
            <a:r>
              <a:rPr lang="hr-HR" sz="1400" dirty="0"/>
              <a:t> </a:t>
            </a:r>
            <a:r>
              <a:rPr lang="en-US" sz="1400" dirty="0"/>
              <a:t>(</a:t>
            </a:r>
            <a:r>
              <a:rPr lang="en-US" sz="1400" dirty="0" err="1"/>
              <a:t>špeka</a:t>
            </a:r>
            <a:r>
              <a:rPr lang="en-US" sz="1400" dirty="0"/>
              <a:t>)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sve</a:t>
            </a:r>
            <a:r>
              <a:rPr lang="en-US" sz="1400" dirty="0"/>
              <a:t> </a:t>
            </a:r>
            <a:r>
              <a:rPr lang="en-US" sz="1400" dirty="0" err="1"/>
              <a:t>popržite</a:t>
            </a:r>
            <a:r>
              <a:rPr lang="en-US" sz="1400" dirty="0"/>
              <a:t>.</a:t>
            </a:r>
            <a:r>
              <a:rPr lang="hr-HR" sz="1400" dirty="0"/>
              <a:t> </a:t>
            </a:r>
            <a:r>
              <a:rPr lang="en-US" sz="1400" dirty="0" err="1"/>
              <a:t>Posipajte</a:t>
            </a:r>
            <a:r>
              <a:rPr lang="en-US" sz="1400" dirty="0"/>
              <a:t> </a:t>
            </a:r>
            <a:r>
              <a:rPr lang="en-US" sz="1400" dirty="0" err="1"/>
              <a:t>crvenom</a:t>
            </a:r>
            <a:r>
              <a:rPr lang="en-US" sz="1400" dirty="0"/>
              <a:t> </a:t>
            </a:r>
            <a:r>
              <a:rPr lang="en-US" sz="1400" dirty="0" err="1"/>
              <a:t>mljevenom</a:t>
            </a:r>
            <a:r>
              <a:rPr lang="en-US" sz="1400" dirty="0"/>
              <a:t> </a:t>
            </a:r>
            <a:r>
              <a:rPr lang="en-US" sz="1400" dirty="0" err="1"/>
              <a:t>paprikom</a:t>
            </a:r>
            <a:r>
              <a:rPr lang="en-US" sz="1400" dirty="0"/>
              <a:t>,</a:t>
            </a:r>
            <a:r>
              <a:rPr lang="hr-HR" sz="1400" dirty="0"/>
              <a:t> </a:t>
            </a:r>
            <a:r>
              <a:rPr lang="en-US" sz="1400" dirty="0" err="1"/>
              <a:t>promiješajte</a:t>
            </a:r>
            <a:r>
              <a:rPr lang="en-US" sz="1400" dirty="0"/>
              <a:t>.</a:t>
            </a:r>
            <a:r>
              <a:rPr lang="hr-HR" sz="1400" dirty="0"/>
              <a:t> </a:t>
            </a:r>
            <a:r>
              <a:rPr lang="en-US" sz="1400" dirty="0"/>
              <a:t>Pa </a:t>
            </a:r>
            <a:r>
              <a:rPr lang="en-US" sz="1400" dirty="0" err="1"/>
              <a:t>odmah</a:t>
            </a:r>
            <a:r>
              <a:rPr lang="en-US" sz="1400" dirty="0"/>
              <a:t> </a:t>
            </a:r>
            <a:r>
              <a:rPr lang="en-US" sz="1400" dirty="0" err="1"/>
              <a:t>dodajte</a:t>
            </a:r>
            <a:r>
              <a:rPr lang="en-US" sz="1400" dirty="0"/>
              <a:t> </a:t>
            </a:r>
            <a:r>
              <a:rPr lang="en-US" sz="1400" dirty="0" err="1"/>
              <a:t>kiselo</a:t>
            </a:r>
            <a:r>
              <a:rPr lang="en-US" sz="1400" dirty="0"/>
              <a:t> </a:t>
            </a:r>
            <a:r>
              <a:rPr lang="en-US" sz="1400" dirty="0" err="1"/>
              <a:t>zelje</a:t>
            </a:r>
            <a:r>
              <a:rPr lang="en-US" sz="1400" dirty="0"/>
              <a:t>.</a:t>
            </a:r>
            <a:r>
              <a:rPr lang="hr-HR" sz="1400" dirty="0"/>
              <a:t> </a:t>
            </a:r>
            <a:r>
              <a:rPr lang="en-US" sz="1400" dirty="0" err="1"/>
              <a:t>Podlijte</a:t>
            </a:r>
            <a:r>
              <a:rPr lang="en-US" sz="1400" dirty="0"/>
              <a:t> </a:t>
            </a:r>
            <a:r>
              <a:rPr lang="en-US" sz="1400" dirty="0" err="1"/>
              <a:t>vodom</a:t>
            </a:r>
            <a:r>
              <a:rPr lang="en-US" sz="1400" dirty="0"/>
              <a:t>,</a:t>
            </a:r>
            <a:r>
              <a:rPr lang="hr-HR" sz="1400" dirty="0"/>
              <a:t> </a:t>
            </a:r>
            <a:r>
              <a:rPr lang="en-US" sz="1400" dirty="0" err="1"/>
              <a:t>pokrijte</a:t>
            </a:r>
            <a:r>
              <a:rPr lang="en-US" sz="1400" dirty="0"/>
              <a:t> </a:t>
            </a:r>
            <a:r>
              <a:rPr lang="en-US" sz="1400" dirty="0" err="1"/>
              <a:t>posudu</a:t>
            </a:r>
            <a:r>
              <a:rPr lang="en-US" sz="1400" dirty="0"/>
              <a:t> pa </a:t>
            </a:r>
            <a:r>
              <a:rPr lang="en-US" sz="1400" dirty="0" err="1"/>
              <a:t>kuhajte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laganoj</a:t>
            </a:r>
            <a:r>
              <a:rPr lang="en-US" sz="1400" dirty="0"/>
              <a:t> </a:t>
            </a:r>
            <a:r>
              <a:rPr lang="en-US" sz="1400" dirty="0" err="1"/>
              <a:t>vatri</a:t>
            </a:r>
            <a:r>
              <a:rPr lang="en-US" sz="14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Dok se </a:t>
            </a:r>
            <a:r>
              <a:rPr lang="en-US" sz="1400" dirty="0" err="1"/>
              <a:t>krvavice</a:t>
            </a:r>
            <a:r>
              <a:rPr lang="en-US" sz="1400" dirty="0"/>
              <a:t> </a:t>
            </a:r>
            <a:r>
              <a:rPr lang="en-US" sz="1400" dirty="0" err="1"/>
              <a:t>peku</a:t>
            </a:r>
            <a:r>
              <a:rPr lang="en-US" sz="1400" dirty="0"/>
              <a:t>,</a:t>
            </a:r>
            <a:r>
              <a:rPr lang="hr-HR" sz="1400" dirty="0"/>
              <a:t> </a:t>
            </a:r>
            <a:r>
              <a:rPr lang="en-US" sz="1400" dirty="0"/>
              <a:t>a </a:t>
            </a:r>
            <a:r>
              <a:rPr lang="en-US" sz="1400" dirty="0" err="1"/>
              <a:t>zelje</a:t>
            </a:r>
            <a:r>
              <a:rPr lang="en-US" sz="1400" dirty="0"/>
              <a:t> </a:t>
            </a:r>
            <a:r>
              <a:rPr lang="en-US" sz="1400" dirty="0" err="1"/>
              <a:t>kuha</a:t>
            </a:r>
            <a:r>
              <a:rPr lang="en-US" sz="1400" dirty="0"/>
              <a:t>...</a:t>
            </a:r>
            <a:r>
              <a:rPr lang="hr-HR" sz="1400" dirty="0"/>
              <a:t> </a:t>
            </a:r>
            <a:r>
              <a:rPr lang="en-US" sz="1400" dirty="0" err="1"/>
              <a:t>pri</a:t>
            </a:r>
            <a:r>
              <a:rPr lang="en-US" sz="1400" dirty="0"/>
              <a:t> </a:t>
            </a:r>
            <a:r>
              <a:rPr lang="en-US" sz="1400" dirty="0" err="1"/>
              <a:t>kraju</a:t>
            </a:r>
            <a:r>
              <a:rPr lang="en-US" sz="1400" dirty="0"/>
              <a:t> </a:t>
            </a:r>
            <a:r>
              <a:rPr lang="en-US" sz="1400" dirty="0" err="1"/>
              <a:t>završite</a:t>
            </a:r>
            <a:r>
              <a:rPr lang="en-US" sz="1400" dirty="0"/>
              <a:t> </a:t>
            </a:r>
            <a:r>
              <a:rPr lang="en-US" sz="1400" dirty="0" err="1"/>
              <a:t>pire</a:t>
            </a:r>
            <a:r>
              <a:rPr lang="en-US" sz="1400" dirty="0"/>
              <a:t> </a:t>
            </a:r>
            <a:r>
              <a:rPr lang="en-US" sz="1400" dirty="0" err="1"/>
              <a:t>krumpir</a:t>
            </a:r>
            <a:r>
              <a:rPr lang="hr-HR" sz="1400" dirty="0"/>
              <a:t>.  </a:t>
            </a:r>
            <a:r>
              <a:rPr lang="en-US" sz="1400" dirty="0"/>
              <a:t>U </a:t>
            </a:r>
            <a:r>
              <a:rPr lang="en-US" sz="1400" dirty="0" err="1"/>
              <a:t>kuhani</a:t>
            </a:r>
            <a:r>
              <a:rPr lang="en-US" sz="1400" dirty="0"/>
              <a:t> </a:t>
            </a:r>
            <a:r>
              <a:rPr lang="en-US" sz="1400" dirty="0" err="1"/>
              <a:t>krumpir</a:t>
            </a:r>
            <a:r>
              <a:rPr lang="en-US" sz="1400" dirty="0"/>
              <a:t> </a:t>
            </a:r>
            <a:r>
              <a:rPr lang="en-US" sz="1400" dirty="0" err="1"/>
              <a:t>dodajte</a:t>
            </a:r>
            <a:r>
              <a:rPr lang="en-US" sz="1400" dirty="0"/>
              <a:t> </a:t>
            </a:r>
            <a:r>
              <a:rPr lang="en-US" sz="1400" dirty="0" err="1"/>
              <a:t>malo</a:t>
            </a:r>
            <a:r>
              <a:rPr lang="en-US" sz="1400" dirty="0"/>
              <a:t> </a:t>
            </a:r>
            <a:r>
              <a:rPr lang="en-US" sz="1400" dirty="0" err="1"/>
              <a:t>maslaca</a:t>
            </a:r>
            <a:r>
              <a:rPr lang="hr-HR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mlijeka</a:t>
            </a:r>
            <a:r>
              <a:rPr lang="en-US" sz="1400" dirty="0"/>
              <a:t> </a:t>
            </a:r>
            <a:r>
              <a:rPr lang="en-US" sz="1400" dirty="0" err="1"/>
              <a:t>ili</a:t>
            </a:r>
            <a:r>
              <a:rPr lang="en-US" sz="1400" dirty="0"/>
              <a:t> </a:t>
            </a:r>
            <a:r>
              <a:rPr lang="en-US" sz="1400" dirty="0" err="1"/>
              <a:t>vrhnja</a:t>
            </a:r>
            <a:r>
              <a:rPr lang="en-US" sz="1400" dirty="0"/>
              <a:t> pa </a:t>
            </a:r>
            <a:r>
              <a:rPr lang="en-US" sz="1400" dirty="0" err="1"/>
              <a:t>izmiksajte</a:t>
            </a:r>
            <a:r>
              <a:rPr lang="en-US" sz="1400" dirty="0"/>
              <a:t>.</a:t>
            </a:r>
            <a:r>
              <a:rPr lang="hr-HR" sz="1400" dirty="0"/>
              <a:t> </a:t>
            </a:r>
            <a:r>
              <a:rPr lang="en-US" sz="1400" dirty="0" err="1"/>
              <a:t>Pečene</a:t>
            </a:r>
            <a:r>
              <a:rPr lang="en-US" sz="1400" dirty="0"/>
              <a:t> </a:t>
            </a:r>
            <a:r>
              <a:rPr lang="en-US" sz="1400" dirty="0" err="1"/>
              <a:t>krvavice</a:t>
            </a:r>
            <a:r>
              <a:rPr lang="en-US" sz="1400" dirty="0"/>
              <a:t> </a:t>
            </a:r>
            <a:r>
              <a:rPr lang="en-US" sz="1400" dirty="0" err="1"/>
              <a:t>poslužite</a:t>
            </a:r>
            <a:r>
              <a:rPr lang="en-US" sz="1400" dirty="0"/>
              <a:t> </a:t>
            </a:r>
            <a:r>
              <a:rPr lang="en-US" sz="1400" dirty="0" err="1"/>
              <a:t>uz</a:t>
            </a:r>
            <a:r>
              <a:rPr lang="en-US" sz="1400" dirty="0"/>
              <a:t> </a:t>
            </a:r>
            <a:r>
              <a:rPr lang="en-US" sz="1400" dirty="0" err="1"/>
              <a:t>kiselo</a:t>
            </a:r>
            <a:r>
              <a:rPr lang="en-US" sz="1400" dirty="0"/>
              <a:t> </a:t>
            </a:r>
            <a:r>
              <a:rPr lang="en-US" sz="1400" dirty="0" err="1"/>
              <a:t>zelje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pire</a:t>
            </a:r>
            <a:r>
              <a:rPr lang="en-US" sz="1400" dirty="0"/>
              <a:t> </a:t>
            </a:r>
            <a:r>
              <a:rPr lang="en-US" sz="1400" dirty="0" err="1"/>
              <a:t>krumpir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34721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304E18-3F2A-2569-0773-FA3E60433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BE0D626-9AC6-2017-8B7F-B96052E55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3404" y="2016125"/>
            <a:ext cx="4599517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710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F0D29-BC46-1448-8798-9B4CA1A9B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err="1"/>
              <a:t>Pohani</a:t>
            </a:r>
            <a:r>
              <a:rPr lang="sr-Latn-RS" dirty="0"/>
              <a:t> svinjski odrezak s rižom s graškom i mrkvom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BBBD2-B46E-C141-8825-7F7ADBF90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sr-Latn-RS" dirty="0"/>
              <a:t>Sastojci za 4 osobe</a:t>
            </a:r>
          </a:p>
          <a:p>
            <a:r>
              <a:rPr lang="sr-Latn-RS" dirty="0"/>
              <a:t>4 svinjska odreska </a:t>
            </a:r>
          </a:p>
          <a:p>
            <a:r>
              <a:rPr lang="sr-Latn-RS" dirty="0"/>
              <a:t>2 jaja</a:t>
            </a:r>
          </a:p>
          <a:p>
            <a:r>
              <a:rPr lang="sr-Latn-RS" dirty="0"/>
              <a:t>4-5 žlica brašna</a:t>
            </a:r>
          </a:p>
          <a:p>
            <a:r>
              <a:rPr lang="sr-Latn-RS" dirty="0"/>
              <a:t>4-5 žlica krušnih mrvica</a:t>
            </a:r>
          </a:p>
          <a:p>
            <a:r>
              <a:rPr lang="sr-Latn-RS" dirty="0"/>
              <a:t>Sol i papar</a:t>
            </a:r>
          </a:p>
          <a:p>
            <a:r>
              <a:rPr lang="sr-Latn-RS" dirty="0"/>
              <a:t>Ulje za prženje</a:t>
            </a:r>
          </a:p>
          <a:p>
            <a:r>
              <a:rPr lang="sr-Latn-RS" dirty="0"/>
              <a:t>200 </a:t>
            </a:r>
            <a:r>
              <a:rPr lang="sr-Latn-RS" dirty="0" err="1"/>
              <a:t>g</a:t>
            </a:r>
            <a:r>
              <a:rPr lang="sr-Latn-RS" dirty="0"/>
              <a:t> riže</a:t>
            </a:r>
          </a:p>
          <a:p>
            <a:r>
              <a:rPr lang="sr-Latn-RS" dirty="0"/>
              <a:t>1 manja mrkva</a:t>
            </a:r>
          </a:p>
          <a:p>
            <a:r>
              <a:rPr lang="sr-Latn-RS" dirty="0"/>
              <a:t>100 </a:t>
            </a:r>
            <a:r>
              <a:rPr lang="sr-Latn-RS" dirty="0" err="1"/>
              <a:t>g</a:t>
            </a:r>
            <a:r>
              <a:rPr lang="sr-Latn-RS" dirty="0"/>
              <a:t> graška</a:t>
            </a:r>
          </a:p>
          <a:p>
            <a:r>
              <a:rPr lang="sr-Latn-RS" dirty="0"/>
              <a:t>2 žlice ulja</a:t>
            </a:r>
          </a:p>
          <a:p>
            <a:r>
              <a:rPr lang="sr-Latn-RS" dirty="0"/>
              <a:t>400 ml vode</a:t>
            </a:r>
          </a:p>
        </p:txBody>
      </p:sp>
    </p:spTree>
    <p:extLst>
      <p:ext uri="{BB962C8B-B14F-4D97-AF65-F5344CB8AC3E}">
        <p14:creationId xmlns:p14="http://schemas.microsoft.com/office/powerpoint/2010/main" val="3925939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47AD6-F49C-DD4D-81DD-9000C3396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Priprema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01820-75F2-2149-89C0-3E377EA6D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r-Latn-RS" dirty="0" err="1"/>
              <a:t>Fileke</a:t>
            </a:r>
            <a:r>
              <a:rPr lang="sr-Latn-RS" dirty="0"/>
              <a:t> dobro očistiti i oprati a zatim ih narezati na </a:t>
            </a:r>
            <a:r>
              <a:rPr lang="sr-Latn-RS" dirty="0" err="1"/>
              <a:t>trakice</a:t>
            </a:r>
            <a:r>
              <a:rPr lang="sr-Latn-RS" dirty="0"/>
              <a:t> ili kockice</a:t>
            </a:r>
          </a:p>
          <a:p>
            <a:r>
              <a:rPr lang="sr-Latn-RS" dirty="0"/>
              <a:t>U loncu zagrijati mast ili ulje dodati </a:t>
            </a:r>
            <a:r>
              <a:rPr lang="sr-Latn-RS" dirty="0" err="1"/>
              <a:t>nasjeckani</a:t>
            </a:r>
            <a:r>
              <a:rPr lang="sr-Latn-RS" dirty="0"/>
              <a:t> luk i </a:t>
            </a:r>
            <a:r>
              <a:rPr lang="sr-Latn-RS" dirty="0" err="1"/>
              <a:t>popržiti</a:t>
            </a:r>
            <a:r>
              <a:rPr lang="sr-Latn-RS" dirty="0"/>
              <a:t> dok ne postane staklast</a:t>
            </a:r>
          </a:p>
          <a:p>
            <a:r>
              <a:rPr lang="sr-Latn-RS" dirty="0"/>
              <a:t>Dodati kobasice ili špek narezan na kockice i kratko </a:t>
            </a:r>
            <a:r>
              <a:rPr lang="sr-Latn-RS" dirty="0" err="1"/>
              <a:t>popržiti</a:t>
            </a:r>
            <a:endParaRPr lang="sr-Latn-RS" dirty="0"/>
          </a:p>
          <a:p>
            <a:r>
              <a:rPr lang="sr-Latn-RS" dirty="0"/>
              <a:t>Ubaciti </a:t>
            </a:r>
            <a:r>
              <a:rPr lang="sr-Latn-RS" dirty="0" err="1"/>
              <a:t>fileke</a:t>
            </a:r>
            <a:r>
              <a:rPr lang="sr-Latn-RS" dirty="0"/>
              <a:t> i kratko pržiti nekoliko minuta da lagano dobiju boju</a:t>
            </a:r>
          </a:p>
          <a:p>
            <a:r>
              <a:rPr lang="sr-Latn-RS" dirty="0"/>
              <a:t>Posipati </a:t>
            </a:r>
            <a:r>
              <a:rPr lang="sr-Latn-RS" dirty="0" err="1"/>
              <a:t>mljevenom</a:t>
            </a:r>
            <a:r>
              <a:rPr lang="sr-Latn-RS" dirty="0"/>
              <a:t> paprikom te zatim dodati sol i papar</a:t>
            </a:r>
          </a:p>
          <a:p>
            <a:r>
              <a:rPr lang="sr-Latn-RS" dirty="0"/>
              <a:t>Preliti s dovoljno vode ili temeljca da pokrije </a:t>
            </a:r>
            <a:r>
              <a:rPr lang="sr-Latn-RS" dirty="0" err="1"/>
              <a:t>fileke</a:t>
            </a:r>
            <a:endParaRPr lang="sr-Latn-RS" dirty="0"/>
          </a:p>
          <a:p>
            <a:r>
              <a:rPr lang="sr-Latn-RS" dirty="0"/>
              <a:t>Kuhati na laganoj vatri 60-90 minuta dok </a:t>
            </a:r>
            <a:r>
              <a:rPr lang="sr-Latn-RS" dirty="0" err="1"/>
              <a:t>fileki</a:t>
            </a:r>
            <a:r>
              <a:rPr lang="sr-Latn-RS" dirty="0"/>
              <a:t> ne omekšaju i umak lagano zgusne</a:t>
            </a:r>
          </a:p>
          <a:p>
            <a:r>
              <a:rPr lang="sr-Latn-RS" dirty="0"/>
              <a:t>Poslužiti toplo iz kruh</a:t>
            </a:r>
          </a:p>
        </p:txBody>
      </p:sp>
    </p:spTree>
    <p:extLst>
      <p:ext uri="{BB962C8B-B14F-4D97-AF65-F5344CB8AC3E}">
        <p14:creationId xmlns:p14="http://schemas.microsoft.com/office/powerpoint/2010/main" val="22925675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DB8F2-64EC-144E-A8BC-572C63DD0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Priprema odrezaka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6EBE6-4B37-0642-A962-D2BED1F66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Odreske posoliti s obje strane</a:t>
            </a:r>
          </a:p>
          <a:p>
            <a:r>
              <a:rPr lang="sr-Latn-RS" dirty="0" err="1"/>
              <a:t>Panirati</a:t>
            </a:r>
            <a:r>
              <a:rPr lang="sr-Latn-RS" dirty="0"/>
              <a:t> na bečki </a:t>
            </a:r>
          </a:p>
          <a:p>
            <a:r>
              <a:rPr lang="sr-Latn-RS" dirty="0"/>
              <a:t>U zagrijanoj tavi pržiti odreske </a:t>
            </a:r>
          </a:p>
          <a:p>
            <a:r>
              <a:rPr lang="sr-Latn-RS" dirty="0" err="1"/>
              <a:t>Ocijediti</a:t>
            </a:r>
            <a:r>
              <a:rPr lang="sr-Latn-RS" dirty="0"/>
              <a:t> ih na kuhinjskom papiru</a:t>
            </a:r>
          </a:p>
        </p:txBody>
      </p:sp>
    </p:spTree>
    <p:extLst>
      <p:ext uri="{BB962C8B-B14F-4D97-AF65-F5344CB8AC3E}">
        <p14:creationId xmlns:p14="http://schemas.microsoft.com/office/powerpoint/2010/main" val="32446470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BDE6A-DF23-8042-9944-F49D6B727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Priprema riže s graškom i mrkvom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67D83-EE14-4246-A359-7558B3750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Mrkvu narezati na kockice</a:t>
            </a:r>
          </a:p>
          <a:p>
            <a:r>
              <a:rPr lang="sr-Latn-RS" dirty="0"/>
              <a:t>Na ulju kratko pržiti mrkvu, dodati rižu i pržiti 1 minutu</a:t>
            </a:r>
          </a:p>
          <a:p>
            <a:r>
              <a:rPr lang="sr-Latn-RS" dirty="0"/>
              <a:t>Zaliti vodom posoliti i kuhati 10-15 minuta </a:t>
            </a:r>
          </a:p>
          <a:p>
            <a:r>
              <a:rPr lang="sr-Latn-RS" dirty="0"/>
              <a:t>Pred kraj dodati grašak </a:t>
            </a:r>
          </a:p>
        </p:txBody>
      </p:sp>
    </p:spTree>
    <p:extLst>
      <p:ext uri="{BB962C8B-B14F-4D97-AF65-F5344CB8AC3E}">
        <p14:creationId xmlns:p14="http://schemas.microsoft.com/office/powerpoint/2010/main" val="22189119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9B88D-EA5C-D94B-A28C-7CFEA1503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0A5C9A-8B03-BB4D-821C-5807458F8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709936"/>
            <a:ext cx="4036423" cy="4421291"/>
          </a:xfrm>
        </p:spPr>
      </p:pic>
    </p:spTree>
    <p:extLst>
      <p:ext uri="{BB962C8B-B14F-4D97-AF65-F5344CB8AC3E}">
        <p14:creationId xmlns:p14="http://schemas.microsoft.com/office/powerpoint/2010/main" val="9418842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D2D35-F8CB-7448-BD9E-0673D0637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Jela od </a:t>
            </a:r>
            <a:r>
              <a:rPr lang="sr-Latn-RS" dirty="0" err="1"/>
              <a:t>tijesta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58462-4A64-A94E-BB18-69918ECDD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9894299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6469A-A748-4342-AF12-FF06F8F1C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Domaće kiflice od šunke i sira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E016E-F77E-8B4D-BCF3-B42AE7253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r-Latn-RS" dirty="0"/>
              <a:t>Sastojci za 12-16 kiflica</a:t>
            </a:r>
          </a:p>
          <a:p>
            <a:r>
              <a:rPr lang="sr-Latn-RS" dirty="0"/>
              <a:t>500 </a:t>
            </a:r>
            <a:r>
              <a:rPr lang="sr-Latn-RS" dirty="0" err="1"/>
              <a:t>g</a:t>
            </a:r>
            <a:r>
              <a:rPr lang="sr-Latn-RS" dirty="0"/>
              <a:t> glatkog brašna</a:t>
            </a:r>
          </a:p>
          <a:p>
            <a:r>
              <a:rPr lang="sr-Latn-RS" dirty="0"/>
              <a:t>250 ml </a:t>
            </a:r>
            <a:r>
              <a:rPr lang="sr-Latn-RS" dirty="0" err="1"/>
              <a:t>mlijeka</a:t>
            </a:r>
            <a:endParaRPr lang="sr-Latn-RS" dirty="0"/>
          </a:p>
          <a:p>
            <a:r>
              <a:rPr lang="sr-Latn-RS" dirty="0"/>
              <a:t>50 </a:t>
            </a:r>
            <a:r>
              <a:rPr lang="sr-Latn-RS" dirty="0" err="1"/>
              <a:t>g</a:t>
            </a:r>
            <a:r>
              <a:rPr lang="sr-Latn-RS" dirty="0"/>
              <a:t> maslaca</a:t>
            </a:r>
          </a:p>
          <a:p>
            <a:r>
              <a:rPr lang="sr-Latn-RS" dirty="0"/>
              <a:t>1 jaje</a:t>
            </a:r>
          </a:p>
          <a:p>
            <a:r>
              <a:rPr lang="sr-Latn-RS" dirty="0"/>
              <a:t>1 žličica soli </a:t>
            </a:r>
          </a:p>
          <a:p>
            <a:r>
              <a:rPr lang="sr-Latn-RS" dirty="0"/>
              <a:t>1 žličica šećera</a:t>
            </a:r>
          </a:p>
          <a:p>
            <a:r>
              <a:rPr lang="sr-Latn-RS" dirty="0"/>
              <a:t>25 </a:t>
            </a:r>
            <a:r>
              <a:rPr lang="sr-Latn-RS" dirty="0" err="1"/>
              <a:t>g</a:t>
            </a:r>
            <a:r>
              <a:rPr lang="sr-Latn-RS" dirty="0"/>
              <a:t> </a:t>
            </a:r>
            <a:r>
              <a:rPr lang="sr-Latn-RS" dirty="0" err="1"/>
              <a:t>svježeg</a:t>
            </a:r>
            <a:r>
              <a:rPr lang="sr-Latn-RS" dirty="0"/>
              <a:t> kvasca </a:t>
            </a:r>
          </a:p>
          <a:p>
            <a:r>
              <a:rPr lang="sr-Latn-RS" dirty="0"/>
              <a:t>Za </a:t>
            </a:r>
            <a:r>
              <a:rPr lang="sr-Latn-RS" dirty="0" err="1"/>
              <a:t>nadjev</a:t>
            </a:r>
            <a:r>
              <a:rPr lang="sr-Latn-RS" dirty="0"/>
              <a:t> 150 </a:t>
            </a:r>
            <a:r>
              <a:rPr lang="sr-Latn-RS" dirty="0" err="1"/>
              <a:t>g</a:t>
            </a:r>
            <a:r>
              <a:rPr lang="sr-Latn-RS" dirty="0"/>
              <a:t> šunke </a:t>
            </a:r>
          </a:p>
          <a:p>
            <a:r>
              <a:rPr lang="sr-Latn-RS" dirty="0"/>
              <a:t>150 </a:t>
            </a:r>
            <a:r>
              <a:rPr lang="sr-Latn-RS" dirty="0" err="1"/>
              <a:t>g</a:t>
            </a:r>
            <a:r>
              <a:rPr lang="sr-Latn-RS" dirty="0"/>
              <a:t> sira 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1272647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460FA-3242-8643-9B26-611B460AA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Priprema </a:t>
            </a:r>
            <a:r>
              <a:rPr lang="sr-Latn-RS" dirty="0" err="1"/>
              <a:t>tijesta</a:t>
            </a:r>
            <a:r>
              <a:rPr lang="sr-Latn-R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3E7F2-37E2-A84B-9FDB-2ECFFB17E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U mlakom </a:t>
            </a:r>
            <a:r>
              <a:rPr lang="sr-Latn-RS" dirty="0" err="1"/>
              <a:t>mlijeku</a:t>
            </a:r>
            <a:r>
              <a:rPr lang="sr-Latn-RS" dirty="0"/>
              <a:t> razmutiti kvasac sa šećerom i ostaviti 5-10 minuta </a:t>
            </a:r>
          </a:p>
          <a:p>
            <a:r>
              <a:rPr lang="sr-Latn-RS" dirty="0"/>
              <a:t>U veliku </a:t>
            </a:r>
            <a:r>
              <a:rPr lang="sr-Latn-RS" dirty="0" err="1"/>
              <a:t>zdjelu</a:t>
            </a:r>
            <a:r>
              <a:rPr lang="sr-Latn-RS" dirty="0"/>
              <a:t> staviti brašno i sol, dodati jaje, omekšali maslac i kvasac s </a:t>
            </a:r>
            <a:r>
              <a:rPr lang="sr-Latn-RS" dirty="0" err="1"/>
              <a:t>mlijekom</a:t>
            </a:r>
            <a:endParaRPr lang="sr-Latn-RS" dirty="0"/>
          </a:p>
          <a:p>
            <a:r>
              <a:rPr lang="sr-Latn-RS" dirty="0" err="1"/>
              <a:t>Zamijesiti</a:t>
            </a:r>
            <a:r>
              <a:rPr lang="sr-Latn-RS" dirty="0"/>
              <a:t> glatko </a:t>
            </a:r>
            <a:r>
              <a:rPr lang="sr-Latn-RS" dirty="0" err="1"/>
              <a:t>elastočno</a:t>
            </a:r>
            <a:r>
              <a:rPr lang="sr-Latn-RS" dirty="0"/>
              <a:t> </a:t>
            </a:r>
            <a:r>
              <a:rPr lang="sr-Latn-RS" dirty="0" err="1"/>
              <a:t>tijesto</a:t>
            </a:r>
            <a:r>
              <a:rPr lang="sr-Latn-RS" dirty="0"/>
              <a:t>. Pokrijte krpom i ostaviti da naraste 45-60 minuta.</a:t>
            </a:r>
          </a:p>
        </p:txBody>
      </p:sp>
    </p:spTree>
    <p:extLst>
      <p:ext uri="{BB962C8B-B14F-4D97-AF65-F5344CB8AC3E}">
        <p14:creationId xmlns:p14="http://schemas.microsoft.com/office/powerpoint/2010/main" val="103849977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ADBB-8AA6-4C47-9FCD-D8316202A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Priprema kiflica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2B64E-E2A8-4A4D-9AE0-ACADCDF76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 err="1"/>
              <a:t>Tijesto</a:t>
            </a:r>
            <a:r>
              <a:rPr lang="sr-Latn-RS" dirty="0"/>
              <a:t> </a:t>
            </a:r>
            <a:r>
              <a:rPr lang="sr-Latn-RS" dirty="0" err="1"/>
              <a:t>razvaljajte</a:t>
            </a:r>
            <a:r>
              <a:rPr lang="sr-Latn-RS" dirty="0"/>
              <a:t> u krug debljine oko 0,5 cm i </a:t>
            </a:r>
            <a:r>
              <a:rPr lang="sr-Latn-RS" dirty="0" err="1"/>
              <a:t>podijelite</a:t>
            </a:r>
            <a:r>
              <a:rPr lang="sr-Latn-RS" dirty="0"/>
              <a:t> na trokute</a:t>
            </a:r>
          </a:p>
          <a:p>
            <a:r>
              <a:rPr lang="sr-Latn-RS" dirty="0"/>
              <a:t>Na svaki </a:t>
            </a:r>
            <a:r>
              <a:rPr lang="sr-Latn-RS" dirty="0" err="1"/>
              <a:t>trokutić</a:t>
            </a:r>
            <a:r>
              <a:rPr lang="sr-Latn-RS" dirty="0"/>
              <a:t> </a:t>
            </a:r>
            <a:r>
              <a:rPr lang="sr-Latn-RS" dirty="0" err="1"/>
              <a:t>stavit</a:t>
            </a:r>
            <a:r>
              <a:rPr lang="sr-Latn-RS" dirty="0"/>
              <a:t> šunke i sira, </a:t>
            </a:r>
          </a:p>
          <a:p>
            <a:r>
              <a:rPr lang="sr-Latn-RS" dirty="0" err="1"/>
              <a:t>Zarolajte</a:t>
            </a:r>
            <a:r>
              <a:rPr lang="sr-Latn-RS" dirty="0"/>
              <a:t> od šire strane prema vrhu </a:t>
            </a:r>
          </a:p>
          <a:p>
            <a:r>
              <a:rPr lang="sr-Latn-RS" dirty="0" err="1"/>
              <a:t>Posložite</a:t>
            </a:r>
            <a:r>
              <a:rPr lang="sr-Latn-RS" dirty="0"/>
              <a:t> na lim </a:t>
            </a:r>
          </a:p>
          <a:p>
            <a:r>
              <a:rPr lang="sr-Latn-RS" dirty="0"/>
              <a:t>Premažite </a:t>
            </a:r>
            <a:r>
              <a:rPr lang="sr-Latn-RS" dirty="0" err="1"/>
              <a:t>umućenim</a:t>
            </a:r>
            <a:r>
              <a:rPr lang="sr-Latn-RS" dirty="0"/>
              <a:t> jajetom i pecite u pećnici na 180 oko 20-25 minuta</a:t>
            </a:r>
          </a:p>
        </p:txBody>
      </p:sp>
    </p:spTree>
    <p:extLst>
      <p:ext uri="{BB962C8B-B14F-4D97-AF65-F5344CB8AC3E}">
        <p14:creationId xmlns:p14="http://schemas.microsoft.com/office/powerpoint/2010/main" val="2896565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9452-A2C5-BF4D-BDD3-984B743D1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BA267E-E969-7040-8E63-B840B4560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390" y="676861"/>
            <a:ext cx="4148614" cy="5335312"/>
          </a:xfrm>
        </p:spPr>
      </p:pic>
    </p:spTree>
    <p:extLst>
      <p:ext uri="{BB962C8B-B14F-4D97-AF65-F5344CB8AC3E}">
        <p14:creationId xmlns:p14="http://schemas.microsoft.com/office/powerpoint/2010/main" val="32170074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B75E8-0EEF-FA45-8A8E-09103F396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err="1"/>
              <a:t>Trganci</a:t>
            </a:r>
            <a:r>
              <a:rPr lang="sr-Latn-RS" dirty="0"/>
              <a:t> s </a:t>
            </a:r>
            <a:r>
              <a:rPr lang="sr-Latn-RS" dirty="0" err="1"/>
              <a:t>vrhnjem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E009C-AE75-D243-9EAE-1C5B35B17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Sastojci za 4 osobe</a:t>
            </a:r>
          </a:p>
          <a:p>
            <a:r>
              <a:rPr lang="sr-Latn-RS" dirty="0"/>
              <a:t>300 </a:t>
            </a:r>
            <a:r>
              <a:rPr lang="sr-Latn-RS" dirty="0" err="1"/>
              <a:t>g</a:t>
            </a:r>
            <a:r>
              <a:rPr lang="sr-Latn-RS" dirty="0"/>
              <a:t> brašna </a:t>
            </a:r>
          </a:p>
          <a:p>
            <a:r>
              <a:rPr lang="sr-Latn-RS" dirty="0"/>
              <a:t>1 jaje</a:t>
            </a:r>
          </a:p>
          <a:p>
            <a:r>
              <a:rPr lang="sr-Latn-RS" dirty="0" err="1"/>
              <a:t>Prstohvat</a:t>
            </a:r>
            <a:r>
              <a:rPr lang="sr-Latn-RS" dirty="0"/>
              <a:t> soli</a:t>
            </a:r>
          </a:p>
          <a:p>
            <a:r>
              <a:rPr lang="sr-Latn-RS" dirty="0"/>
              <a:t>Voda za </a:t>
            </a:r>
            <a:r>
              <a:rPr lang="sr-Latn-RS" dirty="0" err="1"/>
              <a:t>tijesto</a:t>
            </a:r>
            <a:endParaRPr lang="sr-Latn-RS" dirty="0"/>
          </a:p>
          <a:p>
            <a:r>
              <a:rPr lang="sr-Latn-RS" dirty="0"/>
              <a:t>200-250 ml kiselog </a:t>
            </a:r>
            <a:r>
              <a:rPr lang="sr-Latn-RS" dirty="0" err="1"/>
              <a:t>vrhnja</a:t>
            </a:r>
            <a:endParaRPr lang="sr-Latn-RS" dirty="0"/>
          </a:p>
          <a:p>
            <a:endParaRPr lang="sr-Latn-RS" dirty="0"/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7132654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79234-700F-554B-B7EE-CB4E03F92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Priprema </a:t>
            </a:r>
            <a:r>
              <a:rPr lang="sr-Latn-RS" dirty="0" err="1"/>
              <a:t>tijesta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B54A8-7B2E-BC42-AACD-E5C0FDF25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U </a:t>
            </a:r>
            <a:r>
              <a:rPr lang="sr-Latn-RS" dirty="0" err="1"/>
              <a:t>zdijeli</a:t>
            </a:r>
            <a:r>
              <a:rPr lang="sr-Latn-RS" dirty="0"/>
              <a:t> </a:t>
            </a:r>
            <a:r>
              <a:rPr lang="sr-Latn-RS" dirty="0" err="1"/>
              <a:t>promješati</a:t>
            </a:r>
            <a:r>
              <a:rPr lang="sr-Latn-RS" dirty="0"/>
              <a:t> brašno, jaje i </a:t>
            </a:r>
            <a:r>
              <a:rPr lang="sr-Latn-RS" dirty="0" err="1"/>
              <a:t>prstohvat</a:t>
            </a:r>
            <a:r>
              <a:rPr lang="sr-Latn-RS" dirty="0"/>
              <a:t> soli</a:t>
            </a:r>
          </a:p>
          <a:p>
            <a:r>
              <a:rPr lang="sr-Latn-RS" dirty="0"/>
              <a:t>Postupno dodajte vodu i </a:t>
            </a:r>
            <a:r>
              <a:rPr lang="sr-Latn-RS" dirty="0" err="1"/>
              <a:t>mijesite</a:t>
            </a:r>
            <a:r>
              <a:rPr lang="sr-Latn-RS" dirty="0"/>
              <a:t> dok ne dobijete čvrsto, ali glatko </a:t>
            </a:r>
            <a:r>
              <a:rPr lang="sr-Latn-RS" dirty="0" err="1"/>
              <a:t>tijesto</a:t>
            </a:r>
            <a:endParaRPr lang="sr-Latn-RS" dirty="0"/>
          </a:p>
          <a:p>
            <a:r>
              <a:rPr lang="sr-Latn-RS" dirty="0" err="1"/>
              <a:t>Tijesto</a:t>
            </a:r>
            <a:r>
              <a:rPr lang="sr-Latn-RS" dirty="0"/>
              <a:t> </a:t>
            </a:r>
            <a:r>
              <a:rPr lang="sr-Latn-RS" dirty="0" err="1"/>
              <a:t>razvaljajte</a:t>
            </a:r>
            <a:r>
              <a:rPr lang="sr-Latn-RS" dirty="0"/>
              <a:t> tanko i narežite </a:t>
            </a:r>
            <a:r>
              <a:rPr lang="sr-Latn-RS" dirty="0" err="1"/>
              <a:t>trgance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499546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848A-ECF9-514A-9DB3-BF7F56398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C62F6A-1759-574F-996C-544F9264E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768" y="602673"/>
            <a:ext cx="5631410" cy="4125336"/>
          </a:xfrm>
        </p:spPr>
      </p:pic>
    </p:spTree>
    <p:extLst>
      <p:ext uri="{BB962C8B-B14F-4D97-AF65-F5344CB8AC3E}">
        <p14:creationId xmlns:p14="http://schemas.microsoft.com/office/powerpoint/2010/main" val="26647764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A87D5-99F2-0046-A892-C3434B96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Kuhanje </a:t>
            </a:r>
            <a:r>
              <a:rPr lang="sr-Latn-RS" dirty="0" err="1"/>
              <a:t>trganaca</a:t>
            </a:r>
            <a:r>
              <a:rPr lang="sr-Latn-RS" dirty="0"/>
              <a:t> </a:t>
            </a:r>
            <a:br>
              <a:rPr lang="sr-Latn-RS" dirty="0"/>
            </a:b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EBC82-D69B-A545-8462-0DA09A45A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 err="1"/>
              <a:t>Zakuhajte</a:t>
            </a:r>
            <a:r>
              <a:rPr lang="sr-Latn-RS" dirty="0"/>
              <a:t> lonac posoljene vode</a:t>
            </a:r>
          </a:p>
          <a:p>
            <a:r>
              <a:rPr lang="sr-Latn-RS" dirty="0"/>
              <a:t>Ubacite </a:t>
            </a:r>
            <a:r>
              <a:rPr lang="sr-Latn-RS" dirty="0" err="1"/>
              <a:t>trgance</a:t>
            </a:r>
            <a:r>
              <a:rPr lang="sr-Latn-RS" dirty="0"/>
              <a:t> i kuhajte 5-7 minuta, dok ne isplivaju na površinu</a:t>
            </a:r>
          </a:p>
          <a:p>
            <a:r>
              <a:rPr lang="sr-Latn-RS" dirty="0" err="1"/>
              <a:t>Ocijedite</a:t>
            </a:r>
            <a:r>
              <a:rPr lang="sr-Latn-RS" dirty="0"/>
              <a:t> ih i stavite u </a:t>
            </a:r>
            <a:r>
              <a:rPr lang="sr-Latn-RS" dirty="0" err="1"/>
              <a:t>zdjelu</a:t>
            </a:r>
            <a:endParaRPr lang="sr-Latn-RS" dirty="0"/>
          </a:p>
          <a:p>
            <a:r>
              <a:rPr lang="sr-Latn-RS" dirty="0"/>
              <a:t>Prelijte kiselim </a:t>
            </a:r>
            <a:r>
              <a:rPr lang="sr-Latn-RS" dirty="0" err="1"/>
              <a:t>vrhnjem</a:t>
            </a:r>
            <a:r>
              <a:rPr lang="sr-Latn-R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6832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31A78-D3B9-BA4B-ABEC-92C8D905E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1BEF23-33F6-7046-A52A-777183483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3180" y="519240"/>
            <a:ext cx="3880985" cy="4991128"/>
          </a:xfrm>
        </p:spPr>
      </p:pic>
    </p:spTree>
    <p:extLst>
      <p:ext uri="{BB962C8B-B14F-4D97-AF65-F5344CB8AC3E}">
        <p14:creationId xmlns:p14="http://schemas.microsoft.com/office/powerpoint/2010/main" val="26839945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BE058-27E7-5A44-9110-8B70167F1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Palačinke s pekmezom od šljiva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49F04-0CD1-3040-9DDA-DE166018D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Sastojci za 8-10 palačinka</a:t>
            </a:r>
          </a:p>
          <a:p>
            <a:r>
              <a:rPr lang="sr-Latn-RS" dirty="0"/>
              <a:t>250 </a:t>
            </a:r>
            <a:r>
              <a:rPr lang="sr-Latn-RS" dirty="0" err="1"/>
              <a:t>g</a:t>
            </a:r>
            <a:r>
              <a:rPr lang="sr-Latn-RS" dirty="0"/>
              <a:t> glatkog brašna</a:t>
            </a:r>
          </a:p>
          <a:p>
            <a:r>
              <a:rPr lang="sr-Latn-RS" dirty="0"/>
              <a:t>2 jaja</a:t>
            </a:r>
          </a:p>
          <a:p>
            <a:r>
              <a:rPr lang="sr-Latn-RS" dirty="0"/>
              <a:t>500 ml </a:t>
            </a:r>
            <a:r>
              <a:rPr lang="sr-Latn-RS" dirty="0" err="1"/>
              <a:t>mlijeka</a:t>
            </a:r>
            <a:endParaRPr lang="sr-Latn-RS" dirty="0"/>
          </a:p>
          <a:p>
            <a:r>
              <a:rPr lang="sr-Latn-RS" dirty="0" err="1"/>
              <a:t>Prstohvat</a:t>
            </a:r>
            <a:r>
              <a:rPr lang="sr-Latn-RS" dirty="0"/>
              <a:t> soli</a:t>
            </a:r>
          </a:p>
          <a:p>
            <a:r>
              <a:rPr lang="sr-Latn-RS" dirty="0"/>
              <a:t>1 žlica šećera</a:t>
            </a:r>
          </a:p>
          <a:p>
            <a:r>
              <a:rPr lang="sr-Latn-RS" dirty="0"/>
              <a:t>Malo ulja</a:t>
            </a:r>
          </a:p>
        </p:txBody>
      </p:sp>
    </p:spTree>
    <p:extLst>
      <p:ext uri="{BB962C8B-B14F-4D97-AF65-F5344CB8AC3E}">
        <p14:creationId xmlns:p14="http://schemas.microsoft.com/office/powerpoint/2010/main" val="243312416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F76E2-59F8-6646-A8C0-439632A04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Za punjenje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5491B-2699-2D45-86B6-0D3DF9BB2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200-250 </a:t>
            </a:r>
            <a:r>
              <a:rPr lang="sr-Latn-RS" dirty="0" err="1"/>
              <a:t>g</a:t>
            </a:r>
            <a:r>
              <a:rPr lang="sr-Latn-RS" dirty="0"/>
              <a:t> pekmeza od šljiva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20010960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0B686-01CF-404C-9F25-02C2530A2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Priprema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E6EBA-26E3-3B48-B786-1C74D4E83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U zdjeli umutite jaja sa soli i šećerom</a:t>
            </a:r>
          </a:p>
          <a:p>
            <a:r>
              <a:rPr lang="sr-Latn-RS" dirty="0"/>
              <a:t>Postupno dodajte </a:t>
            </a:r>
            <a:r>
              <a:rPr lang="sr-Latn-RS" dirty="0" err="1"/>
              <a:t>mlijeko</a:t>
            </a:r>
            <a:r>
              <a:rPr lang="sr-Latn-RS" dirty="0"/>
              <a:t> i brašno, </a:t>
            </a:r>
            <a:r>
              <a:rPr lang="sr-Latn-RS" dirty="0" err="1"/>
              <a:t>miješajući</a:t>
            </a:r>
            <a:r>
              <a:rPr lang="sr-Latn-RS" dirty="0"/>
              <a:t> </a:t>
            </a:r>
            <a:r>
              <a:rPr lang="sr-Latn-RS" dirty="0" err="1"/>
              <a:t>pjenjačom</a:t>
            </a:r>
            <a:r>
              <a:rPr lang="sr-Latn-RS" dirty="0"/>
              <a:t> da dobijete glatko, </a:t>
            </a:r>
            <a:r>
              <a:rPr lang="sr-Latn-RS" dirty="0" err="1"/>
              <a:t>rijetko</a:t>
            </a:r>
            <a:r>
              <a:rPr lang="sr-Latn-RS" dirty="0"/>
              <a:t> </a:t>
            </a:r>
            <a:r>
              <a:rPr lang="sr-Latn-RS" dirty="0" err="1"/>
              <a:t>tijesto</a:t>
            </a:r>
            <a:endParaRPr lang="sr-Latn-RS" dirty="0"/>
          </a:p>
          <a:p>
            <a:r>
              <a:rPr lang="sr-Latn-RS" dirty="0"/>
              <a:t>Na malo ulja ili maslaca zagrijanoj tavi, peći tanke palačinke s obje strane dok ne dobiju zlatnu boju </a:t>
            </a:r>
          </a:p>
          <a:p>
            <a:r>
              <a:rPr lang="sr-Latn-RS" dirty="0"/>
              <a:t>Svaku palačinku premazati pekmezom te </a:t>
            </a:r>
            <a:r>
              <a:rPr lang="sr-Latn-RS" dirty="0" err="1"/>
              <a:t>zarolati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27517327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32F05-9B03-0449-9726-48F521FB7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DF10AC-A47A-F740-9F71-069F3D9FA8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426" y="668045"/>
            <a:ext cx="4596070" cy="4574694"/>
          </a:xfrm>
        </p:spPr>
      </p:pic>
    </p:spTree>
    <p:extLst>
      <p:ext uri="{BB962C8B-B14F-4D97-AF65-F5344CB8AC3E}">
        <p14:creationId xmlns:p14="http://schemas.microsoft.com/office/powerpoint/2010/main" val="137788600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8D183-14DF-8C4D-9F97-DC2ECEF80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Kuglice od </a:t>
            </a:r>
            <a:r>
              <a:rPr lang="sr-Latn-RS" dirty="0" err="1"/>
              <a:t>marelica</a:t>
            </a:r>
            <a:r>
              <a:rPr lang="sr-Latn-RS" dirty="0"/>
              <a:t> i šljiva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F67F7-95F0-AC4F-8A20-8FB2BEF84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Sastojci</a:t>
            </a:r>
          </a:p>
          <a:p>
            <a:r>
              <a:rPr lang="sr-Latn-RS" dirty="0"/>
              <a:t>1 kg pirea od krumpira </a:t>
            </a:r>
          </a:p>
          <a:p>
            <a:r>
              <a:rPr lang="sr-Latn-RS" dirty="0"/>
              <a:t>2 jaja</a:t>
            </a:r>
          </a:p>
          <a:p>
            <a:r>
              <a:rPr lang="sr-Latn-RS" dirty="0"/>
              <a:t>2 žlice ulja, malo soli</a:t>
            </a:r>
          </a:p>
          <a:p>
            <a:r>
              <a:rPr lang="sr-Latn-RS" dirty="0"/>
              <a:t>40 </a:t>
            </a:r>
            <a:r>
              <a:rPr lang="sr-Latn-RS" dirty="0" err="1"/>
              <a:t>dag</a:t>
            </a:r>
            <a:r>
              <a:rPr lang="sr-Latn-RS" dirty="0"/>
              <a:t> oštrog brašna</a:t>
            </a:r>
          </a:p>
          <a:p>
            <a:r>
              <a:rPr lang="sr-Latn-RS" dirty="0"/>
              <a:t>10 šljiva 10 </a:t>
            </a:r>
            <a:r>
              <a:rPr lang="sr-Latn-RS" dirty="0" err="1"/>
              <a:t>marelica</a:t>
            </a:r>
            <a:endParaRPr lang="sr-Latn-RS" dirty="0"/>
          </a:p>
          <a:p>
            <a:r>
              <a:rPr lang="sr-Latn-RS" dirty="0"/>
              <a:t>Krušne mrvice i malo ulja</a:t>
            </a:r>
          </a:p>
        </p:txBody>
      </p:sp>
    </p:spTree>
    <p:extLst>
      <p:ext uri="{BB962C8B-B14F-4D97-AF65-F5344CB8AC3E}">
        <p14:creationId xmlns:p14="http://schemas.microsoft.com/office/powerpoint/2010/main" val="360113322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79D7B-5DDB-6445-9D81-29A14780F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Priprema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73AF7-88F7-2D41-B0A0-67A41A33B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Krumpir oguliti i skuhati u slanoj vodi, istući u pire i ohladiti. Dodati jaja i brašno i </a:t>
            </a:r>
            <a:r>
              <a:rPr lang="sr-Latn-RS" dirty="0" err="1"/>
              <a:t>umijesiti</a:t>
            </a:r>
            <a:r>
              <a:rPr lang="sr-Latn-RS" dirty="0"/>
              <a:t> </a:t>
            </a:r>
            <a:r>
              <a:rPr lang="sr-Latn-RS" dirty="0" err="1"/>
              <a:t>tijesto</a:t>
            </a:r>
            <a:r>
              <a:rPr lang="sr-Latn-RS" dirty="0"/>
              <a:t> pa pripremiti knedle. U svaku knedlu </a:t>
            </a:r>
            <a:r>
              <a:rPr lang="sr-Latn-RS" dirty="0" err="1"/>
              <a:t>tijesta</a:t>
            </a:r>
            <a:r>
              <a:rPr lang="sr-Latn-RS" dirty="0"/>
              <a:t> umotati šljivu ili </a:t>
            </a:r>
            <a:r>
              <a:rPr lang="sr-Latn-RS" dirty="0" err="1"/>
              <a:t>marelicu</a:t>
            </a:r>
            <a:r>
              <a:rPr lang="sr-Latn-RS" dirty="0"/>
              <a:t>. Kuhati knedle u kipućoj vodi 15 minuta, izvaditi ih iz vode i staviti u prethodno </a:t>
            </a:r>
            <a:r>
              <a:rPr lang="sr-Latn-RS" dirty="0" err="1"/>
              <a:t>popržene</a:t>
            </a:r>
            <a:r>
              <a:rPr lang="sr-Latn-RS" dirty="0"/>
              <a:t> krušne mrvice na ulju.</a:t>
            </a:r>
          </a:p>
        </p:txBody>
      </p:sp>
    </p:spTree>
    <p:extLst>
      <p:ext uri="{BB962C8B-B14F-4D97-AF65-F5344CB8AC3E}">
        <p14:creationId xmlns:p14="http://schemas.microsoft.com/office/powerpoint/2010/main" val="256048271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38A8D-97B0-5246-986C-F961A0E2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C52FDC-1C19-4443-A5A2-14C6F004A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3844" y="2016125"/>
            <a:ext cx="5198636" cy="3449638"/>
          </a:xfrm>
        </p:spPr>
      </p:pic>
    </p:spTree>
    <p:extLst>
      <p:ext uri="{BB962C8B-B14F-4D97-AF65-F5344CB8AC3E}">
        <p14:creationId xmlns:p14="http://schemas.microsoft.com/office/powerpoint/2010/main" val="39722563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51DB1C-FA00-CF9B-4BDD-2C3B63BB0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ZLEVANKA S JOGURTOM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D0EE6F7-31C1-FBD2-75BA-FAD9CF563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/>
              <a:t>Sastojci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 l </a:t>
            </a:r>
            <a:r>
              <a:rPr lang="en-US" sz="1400" dirty="0" err="1"/>
              <a:t>tekućeg</a:t>
            </a:r>
            <a:r>
              <a:rPr lang="en-US" sz="1400" dirty="0"/>
              <a:t> </a:t>
            </a:r>
            <a:r>
              <a:rPr lang="en-US" sz="1400" dirty="0" err="1"/>
              <a:t>jogurta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4 </a:t>
            </a:r>
            <a:r>
              <a:rPr lang="en-US" sz="1400" dirty="0" err="1"/>
              <a:t>žlice</a:t>
            </a:r>
            <a:r>
              <a:rPr lang="en-US" sz="1400" dirty="0"/>
              <a:t> </a:t>
            </a:r>
            <a:r>
              <a:rPr lang="hr-HR" sz="1400" dirty="0"/>
              <a:t>š</a:t>
            </a:r>
            <a:r>
              <a:rPr lang="en-US" sz="1400" dirty="0" err="1"/>
              <a:t>ećera</a:t>
            </a:r>
            <a:r>
              <a:rPr lang="en-US" sz="1400" dirty="0"/>
              <a:t> (</a:t>
            </a:r>
            <a:r>
              <a:rPr lang="en-US" sz="1400" dirty="0" err="1"/>
              <a:t>kristal</a:t>
            </a:r>
            <a:r>
              <a:rPr lang="en-US" sz="1400" dirty="0"/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/>
              <a:t>prstohvat</a:t>
            </a:r>
            <a:r>
              <a:rPr lang="en-US" sz="1400" dirty="0"/>
              <a:t> soli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6-7 </a:t>
            </a:r>
            <a:r>
              <a:rPr lang="en-US" sz="1400" dirty="0" err="1"/>
              <a:t>žlica</a:t>
            </a:r>
            <a:r>
              <a:rPr lang="en-US" sz="1400" dirty="0"/>
              <a:t> </a:t>
            </a:r>
            <a:r>
              <a:rPr lang="hr-HR" sz="1400" dirty="0"/>
              <a:t>g</a:t>
            </a:r>
            <a:r>
              <a:rPr lang="en-US" sz="1400" dirty="0" err="1"/>
              <a:t>latkog</a:t>
            </a:r>
            <a:r>
              <a:rPr lang="en-US" sz="1400" dirty="0"/>
              <a:t> </a:t>
            </a:r>
            <a:r>
              <a:rPr lang="en-US" sz="1400" dirty="0" err="1"/>
              <a:t>brašna</a:t>
            </a:r>
            <a:r>
              <a:rPr lang="en-US" sz="1400" dirty="0"/>
              <a:t> </a:t>
            </a:r>
            <a:r>
              <a:rPr lang="en-US" sz="1400" dirty="0" err="1"/>
              <a:t>Podravka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 </a:t>
            </a:r>
            <a:r>
              <a:rPr lang="en-US" sz="1400" dirty="0" err="1"/>
              <a:t>kiselo</a:t>
            </a:r>
            <a:r>
              <a:rPr lang="en-US" sz="1400" dirty="0"/>
              <a:t> </a:t>
            </a:r>
            <a:r>
              <a:rPr lang="en-US" sz="1400" dirty="0" err="1"/>
              <a:t>vrhnje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1dcl </a:t>
            </a:r>
            <a:r>
              <a:rPr lang="en-US" sz="1400" dirty="0" err="1"/>
              <a:t>mlijeka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1 </a:t>
            </a:r>
            <a:r>
              <a:rPr lang="en-US" sz="1400" dirty="0" err="1"/>
              <a:t>žlica</a:t>
            </a:r>
            <a:r>
              <a:rPr lang="en-US" sz="1400" dirty="0"/>
              <a:t> </a:t>
            </a:r>
            <a:r>
              <a:rPr lang="en-US" sz="1400" dirty="0" err="1"/>
              <a:t>ulja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8903698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877</TotalTime>
  <Words>4553</Words>
  <Application>Microsoft Office PowerPoint</Application>
  <PresentationFormat>Široki zaslon</PresentationFormat>
  <Paragraphs>619</Paragraphs>
  <Slides>110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110</vt:i4>
      </vt:variant>
    </vt:vector>
  </HeadingPairs>
  <TitlesOfParts>
    <vt:vector size="114" baseType="lpstr">
      <vt:lpstr>Aptos</vt:lpstr>
      <vt:lpstr>Arial</vt:lpstr>
      <vt:lpstr>Gill Sans MT</vt:lpstr>
      <vt:lpstr>Gallery</vt:lpstr>
      <vt:lpstr>Školska kuharica </vt:lpstr>
      <vt:lpstr>uvod</vt:lpstr>
      <vt:lpstr>Variva i juhe</vt:lpstr>
      <vt:lpstr>Grah s kobasicama </vt:lpstr>
      <vt:lpstr>Priprema </vt:lpstr>
      <vt:lpstr>.</vt:lpstr>
      <vt:lpstr>Fileki na bilogorski način</vt:lpstr>
      <vt:lpstr>Priprema </vt:lpstr>
      <vt:lpstr>.</vt:lpstr>
      <vt:lpstr>Varivo od repe i krumpira</vt:lpstr>
      <vt:lpstr>Priprema </vt:lpstr>
      <vt:lpstr>.</vt:lpstr>
      <vt:lpstr>Pileća juha s rezancima </vt:lpstr>
      <vt:lpstr>Priprema </vt:lpstr>
      <vt:lpstr>.</vt:lpstr>
      <vt:lpstr>Grah s kiselim zeljem </vt:lpstr>
      <vt:lpstr>Priprema </vt:lpstr>
      <vt:lpstr>.</vt:lpstr>
      <vt:lpstr>Juha od bundeve</vt:lpstr>
      <vt:lpstr>priprema</vt:lpstr>
      <vt:lpstr>.</vt:lpstr>
      <vt:lpstr>Goveđa juha s knedlama od griza</vt:lpstr>
      <vt:lpstr>Priprema juhe </vt:lpstr>
      <vt:lpstr>Priprema griz knedli</vt:lpstr>
      <vt:lpstr>.</vt:lpstr>
      <vt:lpstr>sarma</vt:lpstr>
      <vt:lpstr>Priprema </vt:lpstr>
      <vt:lpstr>.</vt:lpstr>
      <vt:lpstr>Gulaš od divljači</vt:lpstr>
      <vt:lpstr>priprema</vt:lpstr>
      <vt:lpstr>.</vt:lpstr>
      <vt:lpstr>ČORBA OD LEĆE KISELJACA</vt:lpstr>
      <vt:lpstr>PRIPREMA </vt:lpstr>
      <vt:lpstr>PowerPoint prezentacija</vt:lpstr>
      <vt:lpstr>KISELA JUHA OD VRHNJA I BRAŠNA</vt:lpstr>
      <vt:lpstr>PRIPREMA</vt:lpstr>
      <vt:lpstr>PowerPoint prezentacija</vt:lpstr>
      <vt:lpstr>Varivo od kelja</vt:lpstr>
      <vt:lpstr>PRIPREMA</vt:lpstr>
      <vt:lpstr>PowerPoint prezentacija</vt:lpstr>
      <vt:lpstr>JUHA OD GLJIVA</vt:lpstr>
      <vt:lpstr>PRIPREMA</vt:lpstr>
      <vt:lpstr>PowerPoint prezentacija</vt:lpstr>
      <vt:lpstr>Varivo od mahuna</vt:lpstr>
      <vt:lpstr>Priprema </vt:lpstr>
      <vt:lpstr>.</vt:lpstr>
      <vt:lpstr>Sekeli gulaš</vt:lpstr>
      <vt:lpstr>Priprema </vt:lpstr>
      <vt:lpstr>.</vt:lpstr>
      <vt:lpstr>Mesna jela i pečenja</vt:lpstr>
      <vt:lpstr>Pečena patka s mlincima</vt:lpstr>
      <vt:lpstr>Priprema patke</vt:lpstr>
      <vt:lpstr>Priprema mlinaca</vt:lpstr>
      <vt:lpstr>.</vt:lpstr>
      <vt:lpstr>Svinjski kotleti s krumpirom</vt:lpstr>
      <vt:lpstr>priprema</vt:lpstr>
      <vt:lpstr>.</vt:lpstr>
      <vt:lpstr>Krumpir pečen u ljusci</vt:lpstr>
      <vt:lpstr>Priprema</vt:lpstr>
      <vt:lpstr>.</vt:lpstr>
      <vt:lpstr>Pohane tikvice</vt:lpstr>
      <vt:lpstr>priprema</vt:lpstr>
      <vt:lpstr>.</vt:lpstr>
      <vt:lpstr>Krpice s zeljem i vratina</vt:lpstr>
      <vt:lpstr>priprema</vt:lpstr>
      <vt:lpstr>.</vt:lpstr>
      <vt:lpstr>PEČENA SVINJSKA KOLJENICA S KRUMPIROM</vt:lpstr>
      <vt:lpstr>PRIPREMA</vt:lpstr>
      <vt:lpstr>PowerPoint prezentacija</vt:lpstr>
      <vt:lpstr>PILETINA NA PAPRIKAŠ S NOKLICAMA</vt:lpstr>
      <vt:lpstr>PRIPREMA</vt:lpstr>
      <vt:lpstr>PowerPoint prezentacija</vt:lpstr>
      <vt:lpstr>SVINJSKI ODRESCI U UMAKU OD GLJIVA</vt:lpstr>
      <vt:lpstr>PRIPREMA</vt:lpstr>
      <vt:lpstr>PowerPoint prezentacija</vt:lpstr>
      <vt:lpstr>DOMAĆE KRVAVICE S KISELIM ZELJEM</vt:lpstr>
      <vt:lpstr>PRIPREMA</vt:lpstr>
      <vt:lpstr>PowerPoint prezentacija</vt:lpstr>
      <vt:lpstr>Pohani svinjski odrezak s rižom s graškom i mrkvom</vt:lpstr>
      <vt:lpstr>Priprema odrezaka</vt:lpstr>
      <vt:lpstr>Priprema riže s graškom i mrkvom</vt:lpstr>
      <vt:lpstr>.</vt:lpstr>
      <vt:lpstr>Jela od tijesta</vt:lpstr>
      <vt:lpstr>Domaće kiflice od šunke i sira </vt:lpstr>
      <vt:lpstr>Priprema tijesta </vt:lpstr>
      <vt:lpstr>Priprema kiflica </vt:lpstr>
      <vt:lpstr>.</vt:lpstr>
      <vt:lpstr>Trganci s vrhnjem</vt:lpstr>
      <vt:lpstr>Priprema tijesta</vt:lpstr>
      <vt:lpstr>Kuhanje trganaca  </vt:lpstr>
      <vt:lpstr>.</vt:lpstr>
      <vt:lpstr>Palačinke s pekmezom od šljiva </vt:lpstr>
      <vt:lpstr>Za punjenje</vt:lpstr>
      <vt:lpstr>Priprema </vt:lpstr>
      <vt:lpstr>.</vt:lpstr>
      <vt:lpstr>Kuglice od marelica i šljiva</vt:lpstr>
      <vt:lpstr>Priprema </vt:lpstr>
      <vt:lpstr>PowerPoint prezentacija</vt:lpstr>
      <vt:lpstr>ZLEVANKA S JOGURTOM</vt:lpstr>
      <vt:lpstr>PRIPREMA</vt:lpstr>
      <vt:lpstr>PowerPoint prezentacija</vt:lpstr>
      <vt:lpstr>KNEDLE SA ŠLJIVAMA</vt:lpstr>
      <vt:lpstr>PRIPREMA</vt:lpstr>
      <vt:lpstr>PowerPoint prezentacija</vt:lpstr>
      <vt:lpstr>KROŠTULE</vt:lpstr>
      <vt:lpstr>PRIPREMA</vt:lpstr>
      <vt:lpstr>PowerPoint prezentacija</vt:lpstr>
      <vt:lpstr>PODERANE GAĆE</vt:lpstr>
      <vt:lpstr>PRIPREMA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Školska kuharica</dc:title>
  <dc:creator>Tara Milovic</dc:creator>
  <cp:lastModifiedBy>Korisnik</cp:lastModifiedBy>
  <cp:revision>26</cp:revision>
  <dcterms:created xsi:type="dcterms:W3CDTF">2025-09-23T19:17:51Z</dcterms:created>
  <dcterms:modified xsi:type="dcterms:W3CDTF">2025-11-26T11:06:03Z</dcterms:modified>
</cp:coreProperties>
</file>